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3" r:id="rId14"/>
    <p:sldId id="268" r:id="rId15"/>
    <p:sldId id="269" r:id="rId16"/>
    <p:sldId id="270" r:id="rId17"/>
    <p:sldId id="271" r:id="rId18"/>
    <p:sldId id="272" r:id="rId19"/>
  </p:sldIdLst>
  <p:sldSz cx="12192000" cy="6858000"/>
  <p:notesSz cx="6858000" cy="9144000"/>
  <p:embeddedFontLst>
    <p:embeddedFont>
      <p:font typeface="A Noor" panose="00000400000000000000" pitchFamily="2" charset="-78"/>
      <p:regular r:id="rId21"/>
      <p:bold r:id="rId22"/>
    </p:embeddedFont>
    <p:embeddedFont>
      <p:font typeface="B Elham" panose="00000400000000000000" pitchFamily="2" charset="-78"/>
      <p:regular r:id="rId23"/>
    </p:embeddedFont>
    <p:embeddedFont>
      <p:font typeface="Century" panose="02040604050505020304" pitchFamily="18" charset="0"/>
      <p:regular r:id="rId24"/>
    </p:embeddedFont>
    <p:embeddedFont>
      <p:font typeface="Tahoma" panose="020B0604030504040204" pitchFamily="3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79D"/>
    <a:srgbClr val="180052"/>
    <a:srgbClr val="20014E"/>
    <a:srgbClr val="140139"/>
    <a:srgbClr val="951647"/>
    <a:srgbClr val="000000"/>
    <a:srgbClr val="2C5998"/>
    <a:srgbClr val="8F0098"/>
    <a:srgbClr val="009BAD"/>
    <a:srgbClr val="008A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47198-8826-48B3-8FF8-33233057EEC6}"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DC8ED-621A-412A-BFC4-0A4E63D31F98}" type="slidenum">
              <a:rPr lang="en-US" smtClean="0"/>
              <a:t>‹#›</a:t>
            </a:fld>
            <a:endParaRPr lang="en-US"/>
          </a:p>
        </p:txBody>
      </p:sp>
    </p:spTree>
    <p:extLst>
      <p:ext uri="{BB962C8B-B14F-4D97-AF65-F5344CB8AC3E}">
        <p14:creationId xmlns:p14="http://schemas.microsoft.com/office/powerpoint/2010/main" val="409422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1</a:t>
            </a:fld>
            <a:endParaRPr lang="en-US"/>
          </a:p>
        </p:txBody>
      </p:sp>
    </p:spTree>
    <p:extLst>
      <p:ext uri="{BB962C8B-B14F-4D97-AF65-F5344CB8AC3E}">
        <p14:creationId xmlns:p14="http://schemas.microsoft.com/office/powerpoint/2010/main" val="3370531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ویندوز 7 هم احتمالا بهترین نسخه ویندوز هست. زبان طراحی ویندوز 7 تقریبا همون زبان ویندوز ویستا بود ولی خیلی سریعتر و روون تر بود و برای 11 سال هم پشتیبانی شد. همچنین با سخت افزار های قدیمی سازگاری خیلی خوبی داشت.</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10</a:t>
            </a:fld>
            <a:endParaRPr lang="en-US"/>
          </a:p>
        </p:txBody>
      </p:sp>
    </p:spTree>
    <p:extLst>
      <p:ext uri="{BB962C8B-B14F-4D97-AF65-F5344CB8AC3E}">
        <p14:creationId xmlns:p14="http://schemas.microsoft.com/office/powerpoint/2010/main" val="281110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ویندوز 8 ویندوزی بود که خیلی ظاهر و قابلیت های شبیه به ویندوز 10 داشت ولی مشکلش این بود که بیشتر برای تبلت ها و دستگاه های لمسی بهینه شده بود. مهمترین دلیل شکستش هم این بود که استارت تمام صفحه شده بود و یه جورایی جایگزین دسکتاپ شده بود، که البته توی ویندوز 8.1 این مشکل برطرف شد، ولی همچنان استارتش خیلی عجیب بود و برای همین هم استقبالی ازش نشد.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12</a:t>
            </a:fld>
            <a:endParaRPr lang="en-US"/>
          </a:p>
        </p:txBody>
      </p:sp>
    </p:spTree>
    <p:extLst>
      <p:ext uri="{BB962C8B-B14F-4D97-AF65-F5344CB8AC3E}">
        <p14:creationId xmlns:p14="http://schemas.microsoft.com/office/powerpoint/2010/main" val="3253631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ویندوز 10 سال 2014 معرفی شد و قرار بود آخرین نسخه ویندوز باشه که دیدیم نشد. ویندوز یکپارچه ای بود که روی لپتاپ و کامپیوتر و تبلت و گوشی، نصب میشد. ویژگی های امنیتی جدید و خیلی خوبی توی ویندوز 10 معرفی شدن مثل ویندوز هلو، و همچنین کرنل ویندوز خیلی تغییر کرد.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14</a:t>
            </a:fld>
            <a:endParaRPr lang="en-US"/>
          </a:p>
        </p:txBody>
      </p:sp>
    </p:spTree>
    <p:extLst>
      <p:ext uri="{BB962C8B-B14F-4D97-AF65-F5344CB8AC3E}">
        <p14:creationId xmlns:p14="http://schemas.microsoft.com/office/powerpoint/2010/main" val="3037898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و بالاخره رسیدیم به آخرین نسخه ویندوز که تا حالا اومده، ویندوز 11، که ظاهر خیلی جدیدتری داره و برای اولین بار استارت و تسک بار وسط چین شدن، ولی مشکل ویندوز 11 اینه که هم چندان بهینه نیست، هم عملا یه پوسته ی جدید روی ویندوز 10 هست. و اینکه بسیاری از قسمت ها از ویندوز 7 و حتی ویندوز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xp</a:t>
            </a:r>
            <a:r>
              <a:rPr lang="fa-IR" sz="1800" kern="100" dirty="0">
                <a:effectLst/>
                <a:latin typeface="Calibri" panose="020F0502020204030204" pitchFamily="34" charset="0"/>
                <a:ea typeface="Calibri" panose="020F0502020204030204" pitchFamily="34" charset="0"/>
                <a:cs typeface="Calibri" panose="020F0502020204030204" pitchFamily="34" charset="0"/>
              </a:rPr>
              <a:t> دست نخورده موندن.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15</a:t>
            </a:fld>
            <a:endParaRPr lang="en-US"/>
          </a:p>
        </p:txBody>
      </p:sp>
    </p:spTree>
    <p:extLst>
      <p:ext uri="{BB962C8B-B14F-4D97-AF65-F5344CB8AC3E}">
        <p14:creationId xmlns:p14="http://schemas.microsoft.com/office/powerpoint/2010/main" val="171971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ویندوز 1 اولین ویندوز تاریخ هست. قبل از این ویندوز مایکروسافت سیستم عامل دیگه ای هم داشته به اسم </a:t>
            </a:r>
            <a:r>
              <a:rPr lang="en-US" sz="1800" kern="100" dirty="0">
                <a:effectLst/>
                <a:latin typeface="Calibri" panose="020F0502020204030204" pitchFamily="34" charset="0"/>
                <a:ea typeface="Calibri" panose="020F0502020204030204" pitchFamily="34" charset="0"/>
                <a:cs typeface="Calibri" panose="020F0502020204030204" pitchFamily="34" charset="0"/>
              </a:rPr>
              <a:t>MS-DOS</a:t>
            </a:r>
            <a:r>
              <a:rPr lang="fa-IR" sz="1800" kern="100" dirty="0">
                <a:effectLst/>
                <a:latin typeface="Calibri" panose="020F0502020204030204" pitchFamily="34" charset="0"/>
                <a:ea typeface="Calibri" panose="020F0502020204030204" pitchFamily="34" charset="0"/>
                <a:cs typeface="Calibri" panose="020F0502020204030204" pitchFamily="34" charset="0"/>
              </a:rPr>
              <a:t>، که گرافیکی نبوده و یه سیستم عامل بر پایه داس بوده. ولی ویندوز اولین سیستم عامل گرافیکی این شرکت بوده که البته اون هم بر پایه ی </a:t>
            </a:r>
            <a:r>
              <a:rPr lang="en-US" sz="1800" kern="100" dirty="0">
                <a:effectLst/>
                <a:latin typeface="Calibri" panose="020F0502020204030204" pitchFamily="34" charset="0"/>
                <a:ea typeface="Calibri" panose="020F0502020204030204" pitchFamily="34" charset="0"/>
                <a:cs typeface="Calibri" panose="020F0502020204030204" pitchFamily="34" charset="0"/>
              </a:rPr>
              <a:t>MSDOS</a:t>
            </a:r>
            <a:r>
              <a:rPr lang="fa-IR" sz="1800" kern="100" dirty="0">
                <a:effectLst/>
                <a:latin typeface="Calibri" panose="020F0502020204030204" pitchFamily="34" charset="0"/>
                <a:ea typeface="Calibri" panose="020F0502020204030204" pitchFamily="34" charset="0"/>
                <a:cs typeface="Calibri" panose="020F0502020204030204" pitchFamily="34" charset="0"/>
              </a:rPr>
              <a:t> بوده. سال 1985 ریلیز شده.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2</a:t>
            </a:fld>
            <a:endParaRPr lang="en-US"/>
          </a:p>
        </p:txBody>
      </p:sp>
    </p:spTree>
    <p:extLst>
      <p:ext uri="{BB962C8B-B14F-4D97-AF65-F5344CB8AC3E}">
        <p14:creationId xmlns:p14="http://schemas.microsoft.com/office/powerpoint/2010/main" val="398575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بعد از اون ویندوز 2 بوده که خیلی هم فرقی با ویندوز 1 نداشته که سال 1987 عرضه شده. اینجا برای اولین بار میشده پنجره ها رو ریسایز کرد و جاشون رو تغییر داد. آیکون ها و شورتکات ها هم توی این ویندوز معرفی شدن.</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3</a:t>
            </a:fld>
            <a:endParaRPr lang="en-US"/>
          </a:p>
        </p:txBody>
      </p:sp>
    </p:spTree>
    <p:extLst>
      <p:ext uri="{BB962C8B-B14F-4D97-AF65-F5344CB8AC3E}">
        <p14:creationId xmlns:p14="http://schemas.microsoft.com/office/powerpoint/2010/main" val="754719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میرسیم به ویندوز 3. ساپورت سی دی توی ویندوز 3 اضافه شده. ویندوز 3، 1 مگ رم و حدود 8 مگابایت هارد میخواسته. و با فلاپی دیسک هم نصب میشده.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4</a:t>
            </a:fld>
            <a:endParaRPr lang="en-US"/>
          </a:p>
        </p:txBody>
      </p:sp>
    </p:spTree>
    <p:extLst>
      <p:ext uri="{BB962C8B-B14F-4D97-AF65-F5344CB8AC3E}">
        <p14:creationId xmlns:p14="http://schemas.microsoft.com/office/powerpoint/2010/main" val="1672398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ویندوز بعدی ویندوز 95 هست که اسمش بخاطر این بوده که سال 1995 ریلیز شده. از اینجا ظاهر ویندوز خیلی شبیه تر شده به چیزی که الان هم هست. تسک بار، استارت، و نوتیفیکیشن ها توی این ویندوز معرفی شدن. ویندوز 95 سیستم عامل پر باگی بوده ولی خیلی مهم بوده چون خیلی از ویژگی های الان ویندوز توی این نسخه معرفی شدن. از ویندوز 95 به بعد، ویندوز توی ایران هم کم کم فراگیر میشه.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5</a:t>
            </a:fld>
            <a:endParaRPr lang="en-US"/>
          </a:p>
        </p:txBody>
      </p:sp>
    </p:spTree>
    <p:extLst>
      <p:ext uri="{BB962C8B-B14F-4D97-AF65-F5344CB8AC3E}">
        <p14:creationId xmlns:p14="http://schemas.microsoft.com/office/powerpoint/2010/main" val="49742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بعد از ویندوز 95، ویندوز 98 بوده که بیشتر باگ های ویندوز قبل رو برطرف کرده و ویندوز بسیار خوبی بوده. اولین ویندوزی بوده که از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usb</a:t>
            </a:r>
            <a:r>
              <a:rPr lang="fa-IR" sz="1800" kern="100" dirty="0">
                <a:effectLst/>
                <a:latin typeface="Calibri" panose="020F0502020204030204" pitchFamily="34" charset="0"/>
                <a:ea typeface="Calibri" panose="020F0502020204030204" pitchFamily="34" charset="0"/>
                <a:cs typeface="Calibri" panose="020F0502020204030204" pitchFamily="34" charset="0"/>
              </a:rPr>
              <a:t> و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dvd</a:t>
            </a:r>
            <a:r>
              <a:rPr lang="fa-IR" sz="1800" kern="100" dirty="0">
                <a:effectLst/>
                <a:latin typeface="Calibri" panose="020F0502020204030204" pitchFamily="34" charset="0"/>
                <a:ea typeface="Calibri" panose="020F0502020204030204" pitchFamily="34" charset="0"/>
                <a:cs typeface="Calibri" panose="020F0502020204030204" pitchFamily="34" charset="0"/>
              </a:rPr>
              <a:t> پشتیبانی میکرده.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6</a:t>
            </a:fld>
            <a:endParaRPr lang="en-US"/>
          </a:p>
        </p:txBody>
      </p:sp>
    </p:spTree>
    <p:extLst>
      <p:ext uri="{BB962C8B-B14F-4D97-AF65-F5344CB8AC3E}">
        <p14:creationId xmlns:p14="http://schemas.microsoft.com/office/powerpoint/2010/main" val="103993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ویندوز </a:t>
            </a:r>
            <a:r>
              <a:rPr lang="en-US" sz="1800" kern="100" dirty="0">
                <a:effectLst/>
                <a:latin typeface="Calibri" panose="020F0502020204030204" pitchFamily="34" charset="0"/>
                <a:ea typeface="Calibri" panose="020F0502020204030204" pitchFamily="34" charset="0"/>
                <a:cs typeface="Calibri" panose="020F0502020204030204" pitchFamily="34" charset="0"/>
              </a:rPr>
              <a:t>me</a:t>
            </a:r>
            <a:r>
              <a:rPr lang="fa-IR" sz="1800" kern="100" dirty="0">
                <a:effectLst/>
                <a:latin typeface="Calibri" panose="020F0502020204030204" pitchFamily="34" charset="0"/>
                <a:ea typeface="Calibri" panose="020F0502020204030204" pitchFamily="34" charset="0"/>
                <a:cs typeface="Calibri" panose="020F0502020204030204" pitchFamily="34" charset="0"/>
              </a:rPr>
              <a:t> که مخفف </a:t>
            </a:r>
            <a:r>
              <a:rPr lang="en-US" sz="1800" kern="100" dirty="0">
                <a:effectLst/>
                <a:latin typeface="Calibri" panose="020F0502020204030204" pitchFamily="34" charset="0"/>
                <a:ea typeface="Calibri" panose="020F0502020204030204" pitchFamily="34" charset="0"/>
                <a:cs typeface="Calibri" panose="020F0502020204030204" pitchFamily="34" charset="0"/>
              </a:rPr>
              <a:t>millennium edition</a:t>
            </a:r>
            <a:r>
              <a:rPr lang="fa-IR" sz="1800" kern="100" dirty="0">
                <a:effectLst/>
                <a:latin typeface="Calibri" panose="020F0502020204030204" pitchFamily="34" charset="0"/>
                <a:ea typeface="Calibri" panose="020F0502020204030204" pitchFamily="34" charset="0"/>
                <a:cs typeface="Calibri" panose="020F0502020204030204" pitchFamily="34" charset="0"/>
              </a:rPr>
              <a:t> هست احتمالا بدترین نسخه ویندوز هست. خیلی ویندوز ناپایداری بوده و آخرین نسخه ویندز برپایه ی </a:t>
            </a:r>
            <a:r>
              <a:rPr lang="en-US" sz="1800" kern="100" dirty="0">
                <a:effectLst/>
                <a:latin typeface="Calibri" panose="020F0502020204030204" pitchFamily="34" charset="0"/>
                <a:ea typeface="Calibri" panose="020F0502020204030204" pitchFamily="34" charset="0"/>
                <a:cs typeface="Calibri" panose="020F0502020204030204" pitchFamily="34" charset="0"/>
              </a:rPr>
              <a:t>MSDOS</a:t>
            </a:r>
            <a:r>
              <a:rPr lang="fa-IR" sz="1800" kern="100" dirty="0">
                <a:effectLst/>
                <a:latin typeface="Calibri" panose="020F0502020204030204" pitchFamily="34" charset="0"/>
                <a:ea typeface="Calibri" panose="020F0502020204030204" pitchFamily="34" charset="0"/>
                <a:cs typeface="Calibri" panose="020F0502020204030204" pitchFamily="34" charset="0"/>
              </a:rPr>
              <a:t> بوده.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7</a:t>
            </a:fld>
            <a:endParaRPr lang="en-US"/>
          </a:p>
        </p:txBody>
      </p:sp>
    </p:spTree>
    <p:extLst>
      <p:ext uri="{BB962C8B-B14F-4D97-AF65-F5344CB8AC3E}">
        <p14:creationId xmlns:p14="http://schemas.microsoft.com/office/powerpoint/2010/main" val="3924649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و اما رسیدیم به ویندوز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xp</a:t>
            </a:r>
            <a:r>
              <a:rPr lang="fa-IR" sz="1800" kern="100" dirty="0">
                <a:effectLst/>
                <a:latin typeface="Calibri" panose="020F0502020204030204" pitchFamily="34" charset="0"/>
                <a:ea typeface="Calibri" panose="020F0502020204030204" pitchFamily="34" charset="0"/>
                <a:cs typeface="Calibri" panose="020F0502020204030204" pitchFamily="34" charset="0"/>
              </a:rPr>
              <a:t> که شاید بهترین ویندوز تاریخ هست. اولین ویندوز برپایه ی هسته ی </a:t>
            </a:r>
            <a:r>
              <a:rPr lang="en-US" sz="1800" kern="100" dirty="0">
                <a:effectLst/>
                <a:latin typeface="Calibri" panose="020F0502020204030204" pitchFamily="34" charset="0"/>
                <a:ea typeface="Calibri" panose="020F0502020204030204" pitchFamily="34" charset="0"/>
                <a:cs typeface="Calibri" panose="020F0502020204030204" pitchFamily="34" charset="0"/>
              </a:rPr>
              <a:t>NT</a:t>
            </a:r>
            <a:r>
              <a:rPr lang="fa-IR" sz="1800" kern="100" dirty="0">
                <a:effectLst/>
                <a:latin typeface="Calibri" panose="020F0502020204030204" pitchFamily="34" charset="0"/>
                <a:ea typeface="Calibri" panose="020F0502020204030204" pitchFamily="34" charset="0"/>
                <a:cs typeface="Calibri" panose="020F0502020204030204" pitchFamily="34" charset="0"/>
              </a:rPr>
              <a:t> هست که هنوز هم ویندوز ها بر پایه ی همین هسته هستن. ویندوز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xp</a:t>
            </a:r>
            <a:r>
              <a:rPr lang="fa-IR" sz="1800" kern="100" dirty="0">
                <a:effectLst/>
                <a:latin typeface="Calibri" panose="020F0502020204030204" pitchFamily="34" charset="0"/>
                <a:ea typeface="Calibri" panose="020F0502020204030204" pitchFamily="34" charset="0"/>
                <a:cs typeface="Calibri" panose="020F0502020204030204" pitchFamily="34" charset="0"/>
              </a:rPr>
              <a:t> برنامه هایی مثل </a:t>
            </a:r>
            <a:r>
              <a:rPr lang="en-US" sz="1800" kern="100" dirty="0">
                <a:effectLst/>
                <a:latin typeface="Calibri" panose="020F0502020204030204" pitchFamily="34" charset="0"/>
                <a:ea typeface="Calibri" panose="020F0502020204030204" pitchFamily="34" charset="0"/>
                <a:cs typeface="Calibri" panose="020F0502020204030204" pitchFamily="34" charset="0"/>
              </a:rPr>
              <a:t>Windows media player</a:t>
            </a:r>
            <a:r>
              <a:rPr lang="fa-IR" sz="1800" kern="100" dirty="0">
                <a:effectLst/>
                <a:latin typeface="Calibri" panose="020F0502020204030204" pitchFamily="34" charset="0"/>
                <a:ea typeface="Calibri" panose="020F0502020204030204" pitchFamily="34" charset="0"/>
                <a:cs typeface="Calibri" panose="020F0502020204030204" pitchFamily="34" charset="0"/>
              </a:rPr>
              <a:t> و </a:t>
            </a:r>
            <a:r>
              <a:rPr lang="en-US" sz="1800" kern="100" dirty="0">
                <a:effectLst/>
                <a:latin typeface="Calibri" panose="020F0502020204030204" pitchFamily="34" charset="0"/>
                <a:ea typeface="Calibri" panose="020F0502020204030204" pitchFamily="34" charset="0"/>
                <a:cs typeface="Calibri" panose="020F0502020204030204" pitchFamily="34" charset="0"/>
              </a:rPr>
              <a:t>Movie maker</a:t>
            </a:r>
            <a:r>
              <a:rPr lang="fa-IR" sz="1800" kern="100" dirty="0">
                <a:effectLst/>
                <a:latin typeface="Calibri" panose="020F0502020204030204" pitchFamily="34" charset="0"/>
                <a:ea typeface="Calibri" panose="020F0502020204030204" pitchFamily="34" charset="0"/>
                <a:cs typeface="Calibri" panose="020F0502020204030204" pitchFamily="34" charset="0"/>
              </a:rPr>
              <a:t> رو هم داشته.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8</a:t>
            </a:fld>
            <a:endParaRPr lang="en-US"/>
          </a:p>
        </p:txBody>
      </p:sp>
    </p:spTree>
    <p:extLst>
      <p:ext uri="{BB962C8B-B14F-4D97-AF65-F5344CB8AC3E}">
        <p14:creationId xmlns:p14="http://schemas.microsoft.com/office/powerpoint/2010/main" val="3866257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kern="100" dirty="0">
                <a:effectLst/>
                <a:latin typeface="Calibri" panose="020F0502020204030204" pitchFamily="34" charset="0"/>
                <a:ea typeface="Calibri" panose="020F0502020204030204" pitchFamily="34" charset="0"/>
                <a:cs typeface="Calibri" panose="020F0502020204030204" pitchFamily="34" charset="0"/>
              </a:rPr>
              <a:t>ویندوز ویستا هم نسخه ی خیلی بدی از این سیستم عامل بوده و 5 سال بعد از ویندوز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xp</a:t>
            </a:r>
            <a:r>
              <a:rPr lang="fa-IR" sz="1800" kern="100" dirty="0">
                <a:effectLst/>
                <a:latin typeface="Calibri" panose="020F0502020204030204" pitchFamily="34" charset="0"/>
                <a:ea typeface="Calibri" panose="020F0502020204030204" pitchFamily="34" charset="0"/>
                <a:cs typeface="Calibri" panose="020F0502020204030204" pitchFamily="34" charset="0"/>
              </a:rPr>
              <a:t> معرفی شده. ولی ظاهر خیلی خیلی مدرنی داشته برای اون زمان. حداقل مشخصات مورد نیاز برای نصب ویندوز ویستا، اون زمان خیلی بالا بوده و حدود 15 تا 20 برابر بیشتر از ویندوز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xp</a:t>
            </a:r>
            <a:r>
              <a:rPr lang="fa-IR" sz="1800" kern="100" dirty="0">
                <a:effectLst/>
                <a:latin typeface="Calibri" panose="020F0502020204030204" pitchFamily="34" charset="0"/>
                <a:ea typeface="Calibri" panose="020F0502020204030204" pitchFamily="34" charset="0"/>
                <a:cs typeface="Calibri" panose="020F0502020204030204" pitchFamily="34" charset="0"/>
              </a:rPr>
              <a:t> رم و هارد دیسک میخواسته.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CDC8ED-621A-412A-BFC4-0A4E63D31F98}" type="slidenum">
              <a:rPr lang="en-US" smtClean="0"/>
              <a:t>9</a:t>
            </a:fld>
            <a:endParaRPr lang="en-US"/>
          </a:p>
        </p:txBody>
      </p:sp>
    </p:spTree>
    <p:extLst>
      <p:ext uri="{BB962C8B-B14F-4D97-AF65-F5344CB8AC3E}">
        <p14:creationId xmlns:p14="http://schemas.microsoft.com/office/powerpoint/2010/main" val="1563151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5625C-8098-1211-05E1-CB211CC747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B2469F-9DE4-5F43-FD4C-E9F09B619F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45EB9F-15B0-F0A3-3D5C-C7FC7A9D959A}"/>
              </a:ext>
            </a:extLst>
          </p:cNvPr>
          <p:cNvSpPr>
            <a:spLocks noGrp="1"/>
          </p:cNvSpPr>
          <p:nvPr>
            <p:ph type="dt" sz="half" idx="10"/>
          </p:nvPr>
        </p:nvSpPr>
        <p:spPr/>
        <p:txBody>
          <a:bodyPr/>
          <a:lstStyle/>
          <a:p>
            <a:fld id="{9161606F-BEA4-4D7F-B746-5064A782E06F}" type="datetimeFigureOut">
              <a:rPr lang="en-US" smtClean="0"/>
              <a:t>2/14/2025</a:t>
            </a:fld>
            <a:endParaRPr lang="en-US"/>
          </a:p>
        </p:txBody>
      </p:sp>
      <p:sp>
        <p:nvSpPr>
          <p:cNvPr id="5" name="Footer Placeholder 4">
            <a:extLst>
              <a:ext uri="{FF2B5EF4-FFF2-40B4-BE49-F238E27FC236}">
                <a16:creationId xmlns:a16="http://schemas.microsoft.com/office/drawing/2014/main" id="{989C5EC0-8575-C2DA-4D15-8038A7103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1F67E7-D034-6B60-6700-8E0E9B6AE030}"/>
              </a:ext>
            </a:extLst>
          </p:cNvPr>
          <p:cNvSpPr>
            <a:spLocks noGrp="1"/>
          </p:cNvSpPr>
          <p:nvPr>
            <p:ph type="sldNum" sz="quarter" idx="12"/>
          </p:nvPr>
        </p:nvSpPr>
        <p:spPr/>
        <p:txBody>
          <a:bodyPr/>
          <a:lstStyle/>
          <a:p>
            <a:fld id="{31E8060A-AA45-4E70-A566-F3C9436E81DF}" type="slidenum">
              <a:rPr lang="en-US" smtClean="0"/>
              <a:t>‹#›</a:t>
            </a:fld>
            <a:endParaRPr lang="en-US"/>
          </a:p>
        </p:txBody>
      </p:sp>
    </p:spTree>
    <p:extLst>
      <p:ext uri="{BB962C8B-B14F-4D97-AF65-F5344CB8AC3E}">
        <p14:creationId xmlns:p14="http://schemas.microsoft.com/office/powerpoint/2010/main" val="3059357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F709-33FA-8807-1871-A9F9626D89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36DF4C-31BD-3175-B4D4-4308853B86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B2C95-F3CA-2A43-AF38-5A28B9B38E83}"/>
              </a:ext>
            </a:extLst>
          </p:cNvPr>
          <p:cNvSpPr>
            <a:spLocks noGrp="1"/>
          </p:cNvSpPr>
          <p:nvPr>
            <p:ph type="dt" sz="half" idx="10"/>
          </p:nvPr>
        </p:nvSpPr>
        <p:spPr/>
        <p:txBody>
          <a:bodyPr/>
          <a:lstStyle/>
          <a:p>
            <a:fld id="{9161606F-BEA4-4D7F-B746-5064A782E06F}" type="datetimeFigureOut">
              <a:rPr lang="en-US" smtClean="0"/>
              <a:t>2/14/2025</a:t>
            </a:fld>
            <a:endParaRPr lang="en-US"/>
          </a:p>
        </p:txBody>
      </p:sp>
      <p:sp>
        <p:nvSpPr>
          <p:cNvPr id="5" name="Footer Placeholder 4">
            <a:extLst>
              <a:ext uri="{FF2B5EF4-FFF2-40B4-BE49-F238E27FC236}">
                <a16:creationId xmlns:a16="http://schemas.microsoft.com/office/drawing/2014/main" id="{F317226A-DA5E-3AA4-65B8-872F567463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35527-20A4-9FAE-B6D3-EC48DBA35226}"/>
              </a:ext>
            </a:extLst>
          </p:cNvPr>
          <p:cNvSpPr>
            <a:spLocks noGrp="1"/>
          </p:cNvSpPr>
          <p:nvPr>
            <p:ph type="sldNum" sz="quarter" idx="12"/>
          </p:nvPr>
        </p:nvSpPr>
        <p:spPr/>
        <p:txBody>
          <a:bodyPr/>
          <a:lstStyle/>
          <a:p>
            <a:fld id="{31E8060A-AA45-4E70-A566-F3C9436E81DF}" type="slidenum">
              <a:rPr lang="en-US" smtClean="0"/>
              <a:t>‹#›</a:t>
            </a:fld>
            <a:endParaRPr lang="en-US"/>
          </a:p>
        </p:txBody>
      </p:sp>
    </p:spTree>
    <p:extLst>
      <p:ext uri="{BB962C8B-B14F-4D97-AF65-F5344CB8AC3E}">
        <p14:creationId xmlns:p14="http://schemas.microsoft.com/office/powerpoint/2010/main" val="4057798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FBCFE-5EB5-930F-FBD7-85D2CF641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F4A2C-7ED2-B816-81EA-A8ABA9373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A66F89-1B04-B883-76FB-9F8436A90B6F}"/>
              </a:ext>
            </a:extLst>
          </p:cNvPr>
          <p:cNvSpPr>
            <a:spLocks noGrp="1"/>
          </p:cNvSpPr>
          <p:nvPr>
            <p:ph type="dt" sz="half" idx="10"/>
          </p:nvPr>
        </p:nvSpPr>
        <p:spPr/>
        <p:txBody>
          <a:bodyPr/>
          <a:lstStyle/>
          <a:p>
            <a:fld id="{9161606F-BEA4-4D7F-B746-5064A782E06F}" type="datetimeFigureOut">
              <a:rPr lang="en-US" smtClean="0"/>
              <a:t>2/14/2025</a:t>
            </a:fld>
            <a:endParaRPr lang="en-US"/>
          </a:p>
        </p:txBody>
      </p:sp>
      <p:sp>
        <p:nvSpPr>
          <p:cNvPr id="5" name="Footer Placeholder 4">
            <a:extLst>
              <a:ext uri="{FF2B5EF4-FFF2-40B4-BE49-F238E27FC236}">
                <a16:creationId xmlns:a16="http://schemas.microsoft.com/office/drawing/2014/main" id="{C3229989-9BBA-AC08-0786-AB723DB5E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8FB79-D5A7-0D89-8403-325CB938931A}"/>
              </a:ext>
            </a:extLst>
          </p:cNvPr>
          <p:cNvSpPr>
            <a:spLocks noGrp="1"/>
          </p:cNvSpPr>
          <p:nvPr>
            <p:ph type="sldNum" sz="quarter" idx="12"/>
          </p:nvPr>
        </p:nvSpPr>
        <p:spPr/>
        <p:txBody>
          <a:bodyPr/>
          <a:lstStyle/>
          <a:p>
            <a:fld id="{31E8060A-AA45-4E70-A566-F3C9436E81DF}" type="slidenum">
              <a:rPr lang="en-US" smtClean="0"/>
              <a:t>‹#›</a:t>
            </a:fld>
            <a:endParaRPr lang="en-US"/>
          </a:p>
        </p:txBody>
      </p:sp>
    </p:spTree>
    <p:extLst>
      <p:ext uri="{BB962C8B-B14F-4D97-AF65-F5344CB8AC3E}">
        <p14:creationId xmlns:p14="http://schemas.microsoft.com/office/powerpoint/2010/main" val="590478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DA4E6-FC99-B76C-C640-F3A19422D5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F40133-FE4D-2F3A-CC47-ACDBFFBFEC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C8529-0C3A-0BE0-6958-DC13E4BD2410}"/>
              </a:ext>
            </a:extLst>
          </p:cNvPr>
          <p:cNvSpPr>
            <a:spLocks noGrp="1"/>
          </p:cNvSpPr>
          <p:nvPr>
            <p:ph type="dt" sz="half" idx="10"/>
          </p:nvPr>
        </p:nvSpPr>
        <p:spPr/>
        <p:txBody>
          <a:bodyPr/>
          <a:lstStyle/>
          <a:p>
            <a:fld id="{9161606F-BEA4-4D7F-B746-5064A782E06F}" type="datetimeFigureOut">
              <a:rPr lang="en-US" smtClean="0"/>
              <a:t>2/14/2025</a:t>
            </a:fld>
            <a:endParaRPr lang="en-US"/>
          </a:p>
        </p:txBody>
      </p:sp>
      <p:sp>
        <p:nvSpPr>
          <p:cNvPr id="5" name="Footer Placeholder 4">
            <a:extLst>
              <a:ext uri="{FF2B5EF4-FFF2-40B4-BE49-F238E27FC236}">
                <a16:creationId xmlns:a16="http://schemas.microsoft.com/office/drawing/2014/main" id="{041E483D-F473-DA55-C265-450E562EF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76FEF-40B2-69FC-2201-F484B7DE808C}"/>
              </a:ext>
            </a:extLst>
          </p:cNvPr>
          <p:cNvSpPr>
            <a:spLocks noGrp="1"/>
          </p:cNvSpPr>
          <p:nvPr>
            <p:ph type="sldNum" sz="quarter" idx="12"/>
          </p:nvPr>
        </p:nvSpPr>
        <p:spPr/>
        <p:txBody>
          <a:bodyPr/>
          <a:lstStyle/>
          <a:p>
            <a:fld id="{31E8060A-AA45-4E70-A566-F3C9436E81DF}" type="slidenum">
              <a:rPr lang="en-US" smtClean="0"/>
              <a:t>‹#›</a:t>
            </a:fld>
            <a:endParaRPr lang="en-US"/>
          </a:p>
        </p:txBody>
      </p:sp>
    </p:spTree>
    <p:extLst>
      <p:ext uri="{BB962C8B-B14F-4D97-AF65-F5344CB8AC3E}">
        <p14:creationId xmlns:p14="http://schemas.microsoft.com/office/powerpoint/2010/main" val="345109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9AE5-401E-6742-55CA-573A4EB8E7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D53A4-BEA5-6562-C2C8-B5F7C14D54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9A1CD-BFAC-6E69-1310-019A7F3E6ACD}"/>
              </a:ext>
            </a:extLst>
          </p:cNvPr>
          <p:cNvSpPr>
            <a:spLocks noGrp="1"/>
          </p:cNvSpPr>
          <p:nvPr>
            <p:ph type="dt" sz="half" idx="10"/>
          </p:nvPr>
        </p:nvSpPr>
        <p:spPr/>
        <p:txBody>
          <a:bodyPr/>
          <a:lstStyle/>
          <a:p>
            <a:fld id="{9161606F-BEA4-4D7F-B746-5064A782E06F}" type="datetimeFigureOut">
              <a:rPr lang="en-US" smtClean="0"/>
              <a:t>2/14/2025</a:t>
            </a:fld>
            <a:endParaRPr lang="en-US"/>
          </a:p>
        </p:txBody>
      </p:sp>
      <p:sp>
        <p:nvSpPr>
          <p:cNvPr id="5" name="Footer Placeholder 4">
            <a:extLst>
              <a:ext uri="{FF2B5EF4-FFF2-40B4-BE49-F238E27FC236}">
                <a16:creationId xmlns:a16="http://schemas.microsoft.com/office/drawing/2014/main" id="{E91C41EE-78C3-7CA7-A425-D57046C0F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F1BF-C494-899D-4439-8362BA0BDA73}"/>
              </a:ext>
            </a:extLst>
          </p:cNvPr>
          <p:cNvSpPr>
            <a:spLocks noGrp="1"/>
          </p:cNvSpPr>
          <p:nvPr>
            <p:ph type="sldNum" sz="quarter" idx="12"/>
          </p:nvPr>
        </p:nvSpPr>
        <p:spPr/>
        <p:txBody>
          <a:bodyPr/>
          <a:lstStyle/>
          <a:p>
            <a:fld id="{31E8060A-AA45-4E70-A566-F3C9436E81DF}" type="slidenum">
              <a:rPr lang="en-US" smtClean="0"/>
              <a:t>‹#›</a:t>
            </a:fld>
            <a:endParaRPr lang="en-US"/>
          </a:p>
        </p:txBody>
      </p:sp>
    </p:spTree>
    <p:extLst>
      <p:ext uri="{BB962C8B-B14F-4D97-AF65-F5344CB8AC3E}">
        <p14:creationId xmlns:p14="http://schemas.microsoft.com/office/powerpoint/2010/main" val="251835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2675-000D-C4D0-D8F6-B193EE536A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343840-EAD9-0257-039B-999007F6FF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156252-EC2D-AFB4-7D22-359EFF3C33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41D28A-6718-6092-FF5A-3B69DD4A8E10}"/>
              </a:ext>
            </a:extLst>
          </p:cNvPr>
          <p:cNvSpPr>
            <a:spLocks noGrp="1"/>
          </p:cNvSpPr>
          <p:nvPr>
            <p:ph type="dt" sz="half" idx="10"/>
          </p:nvPr>
        </p:nvSpPr>
        <p:spPr/>
        <p:txBody>
          <a:bodyPr/>
          <a:lstStyle/>
          <a:p>
            <a:fld id="{9161606F-BEA4-4D7F-B746-5064A782E06F}" type="datetimeFigureOut">
              <a:rPr lang="en-US" smtClean="0"/>
              <a:t>2/14/2025</a:t>
            </a:fld>
            <a:endParaRPr lang="en-US"/>
          </a:p>
        </p:txBody>
      </p:sp>
      <p:sp>
        <p:nvSpPr>
          <p:cNvPr id="6" name="Footer Placeholder 5">
            <a:extLst>
              <a:ext uri="{FF2B5EF4-FFF2-40B4-BE49-F238E27FC236}">
                <a16:creationId xmlns:a16="http://schemas.microsoft.com/office/drawing/2014/main" id="{E5595BC0-427E-361E-0D00-E7B369A8C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C0784-24A5-9B23-C6A3-3308D9E6E6D9}"/>
              </a:ext>
            </a:extLst>
          </p:cNvPr>
          <p:cNvSpPr>
            <a:spLocks noGrp="1"/>
          </p:cNvSpPr>
          <p:nvPr>
            <p:ph type="sldNum" sz="quarter" idx="12"/>
          </p:nvPr>
        </p:nvSpPr>
        <p:spPr/>
        <p:txBody>
          <a:bodyPr/>
          <a:lstStyle/>
          <a:p>
            <a:fld id="{31E8060A-AA45-4E70-A566-F3C9436E81DF}" type="slidenum">
              <a:rPr lang="en-US" smtClean="0"/>
              <a:t>‹#›</a:t>
            </a:fld>
            <a:endParaRPr lang="en-US"/>
          </a:p>
        </p:txBody>
      </p:sp>
    </p:spTree>
    <p:extLst>
      <p:ext uri="{BB962C8B-B14F-4D97-AF65-F5344CB8AC3E}">
        <p14:creationId xmlns:p14="http://schemas.microsoft.com/office/powerpoint/2010/main" val="35876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37FE-03CB-9AE8-6F5C-21C24A366C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259D3E-EC98-8AA0-CD4B-7012F0B6C7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E50DA4-246D-E9DC-04B0-49589D36EE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53C4BF-A3EE-6D14-D392-B3E0BC8303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1E0CE0-724B-7206-92E1-2128067396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9DF476-53F0-ACC4-B35C-569A2A840255}"/>
              </a:ext>
            </a:extLst>
          </p:cNvPr>
          <p:cNvSpPr>
            <a:spLocks noGrp="1"/>
          </p:cNvSpPr>
          <p:nvPr>
            <p:ph type="dt" sz="half" idx="10"/>
          </p:nvPr>
        </p:nvSpPr>
        <p:spPr/>
        <p:txBody>
          <a:bodyPr/>
          <a:lstStyle/>
          <a:p>
            <a:fld id="{9161606F-BEA4-4D7F-B746-5064A782E06F}" type="datetimeFigureOut">
              <a:rPr lang="en-US" smtClean="0"/>
              <a:t>2/14/2025</a:t>
            </a:fld>
            <a:endParaRPr lang="en-US"/>
          </a:p>
        </p:txBody>
      </p:sp>
      <p:sp>
        <p:nvSpPr>
          <p:cNvPr id="8" name="Footer Placeholder 7">
            <a:extLst>
              <a:ext uri="{FF2B5EF4-FFF2-40B4-BE49-F238E27FC236}">
                <a16:creationId xmlns:a16="http://schemas.microsoft.com/office/drawing/2014/main" id="{D8EE9825-8EF0-447A-78F8-43D0E7DFCE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3DFBA2-06E1-4B44-6E64-15EC1B00975E}"/>
              </a:ext>
            </a:extLst>
          </p:cNvPr>
          <p:cNvSpPr>
            <a:spLocks noGrp="1"/>
          </p:cNvSpPr>
          <p:nvPr>
            <p:ph type="sldNum" sz="quarter" idx="12"/>
          </p:nvPr>
        </p:nvSpPr>
        <p:spPr/>
        <p:txBody>
          <a:bodyPr/>
          <a:lstStyle/>
          <a:p>
            <a:fld id="{31E8060A-AA45-4E70-A566-F3C9436E81DF}" type="slidenum">
              <a:rPr lang="en-US" smtClean="0"/>
              <a:t>‹#›</a:t>
            </a:fld>
            <a:endParaRPr lang="en-US"/>
          </a:p>
        </p:txBody>
      </p:sp>
    </p:spTree>
    <p:extLst>
      <p:ext uri="{BB962C8B-B14F-4D97-AF65-F5344CB8AC3E}">
        <p14:creationId xmlns:p14="http://schemas.microsoft.com/office/powerpoint/2010/main" val="207059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7326-E24C-DDAA-E713-0C8356CE69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6733E0-1439-FFE7-9836-AC887AF1A16A}"/>
              </a:ext>
            </a:extLst>
          </p:cNvPr>
          <p:cNvSpPr>
            <a:spLocks noGrp="1"/>
          </p:cNvSpPr>
          <p:nvPr>
            <p:ph type="dt" sz="half" idx="10"/>
          </p:nvPr>
        </p:nvSpPr>
        <p:spPr/>
        <p:txBody>
          <a:bodyPr/>
          <a:lstStyle/>
          <a:p>
            <a:fld id="{9161606F-BEA4-4D7F-B746-5064A782E06F}" type="datetimeFigureOut">
              <a:rPr lang="en-US" smtClean="0"/>
              <a:t>2/14/2025</a:t>
            </a:fld>
            <a:endParaRPr lang="en-US"/>
          </a:p>
        </p:txBody>
      </p:sp>
      <p:sp>
        <p:nvSpPr>
          <p:cNvPr id="4" name="Footer Placeholder 3">
            <a:extLst>
              <a:ext uri="{FF2B5EF4-FFF2-40B4-BE49-F238E27FC236}">
                <a16:creationId xmlns:a16="http://schemas.microsoft.com/office/drawing/2014/main" id="{59D29429-80BF-ED5A-0F73-82998365B5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6C339E-5DEF-FFC7-0CE2-D5C0D7081D2C}"/>
              </a:ext>
            </a:extLst>
          </p:cNvPr>
          <p:cNvSpPr>
            <a:spLocks noGrp="1"/>
          </p:cNvSpPr>
          <p:nvPr>
            <p:ph type="sldNum" sz="quarter" idx="12"/>
          </p:nvPr>
        </p:nvSpPr>
        <p:spPr/>
        <p:txBody>
          <a:bodyPr/>
          <a:lstStyle/>
          <a:p>
            <a:fld id="{31E8060A-AA45-4E70-A566-F3C9436E81DF}" type="slidenum">
              <a:rPr lang="en-US" smtClean="0"/>
              <a:t>‹#›</a:t>
            </a:fld>
            <a:endParaRPr lang="en-US"/>
          </a:p>
        </p:txBody>
      </p:sp>
    </p:spTree>
    <p:extLst>
      <p:ext uri="{BB962C8B-B14F-4D97-AF65-F5344CB8AC3E}">
        <p14:creationId xmlns:p14="http://schemas.microsoft.com/office/powerpoint/2010/main" val="1410503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314E4B-4791-F0F3-95F0-1EFAEF0855A7}"/>
              </a:ext>
            </a:extLst>
          </p:cNvPr>
          <p:cNvSpPr>
            <a:spLocks noGrp="1"/>
          </p:cNvSpPr>
          <p:nvPr>
            <p:ph type="dt" sz="half" idx="10"/>
          </p:nvPr>
        </p:nvSpPr>
        <p:spPr/>
        <p:txBody>
          <a:bodyPr/>
          <a:lstStyle/>
          <a:p>
            <a:fld id="{9161606F-BEA4-4D7F-B746-5064A782E06F}" type="datetimeFigureOut">
              <a:rPr lang="en-US" smtClean="0"/>
              <a:t>2/14/2025</a:t>
            </a:fld>
            <a:endParaRPr lang="en-US"/>
          </a:p>
        </p:txBody>
      </p:sp>
      <p:sp>
        <p:nvSpPr>
          <p:cNvPr id="3" name="Footer Placeholder 2">
            <a:extLst>
              <a:ext uri="{FF2B5EF4-FFF2-40B4-BE49-F238E27FC236}">
                <a16:creationId xmlns:a16="http://schemas.microsoft.com/office/drawing/2014/main" id="{3C3DED54-F539-36D5-B9E1-B1447EBE80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E6C94E-2FC4-B5CA-3DB6-836DBD9626A9}"/>
              </a:ext>
            </a:extLst>
          </p:cNvPr>
          <p:cNvSpPr>
            <a:spLocks noGrp="1"/>
          </p:cNvSpPr>
          <p:nvPr>
            <p:ph type="sldNum" sz="quarter" idx="12"/>
          </p:nvPr>
        </p:nvSpPr>
        <p:spPr/>
        <p:txBody>
          <a:bodyPr/>
          <a:lstStyle/>
          <a:p>
            <a:fld id="{31E8060A-AA45-4E70-A566-F3C9436E81DF}" type="slidenum">
              <a:rPr lang="en-US" smtClean="0"/>
              <a:t>‹#›</a:t>
            </a:fld>
            <a:endParaRPr lang="en-US"/>
          </a:p>
        </p:txBody>
      </p:sp>
    </p:spTree>
    <p:extLst>
      <p:ext uri="{BB962C8B-B14F-4D97-AF65-F5344CB8AC3E}">
        <p14:creationId xmlns:p14="http://schemas.microsoft.com/office/powerpoint/2010/main" val="115188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84B0-B4A4-ABF1-408B-B6FA631C05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2CCE2B-6D99-0E75-17BA-6A64229C2C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CC3E5B-C997-0DE0-352F-87EB40C719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DFD5A7-7F10-C636-FBE0-134012BC3189}"/>
              </a:ext>
            </a:extLst>
          </p:cNvPr>
          <p:cNvSpPr>
            <a:spLocks noGrp="1"/>
          </p:cNvSpPr>
          <p:nvPr>
            <p:ph type="dt" sz="half" idx="10"/>
          </p:nvPr>
        </p:nvSpPr>
        <p:spPr/>
        <p:txBody>
          <a:bodyPr/>
          <a:lstStyle/>
          <a:p>
            <a:fld id="{9161606F-BEA4-4D7F-B746-5064A782E06F}" type="datetimeFigureOut">
              <a:rPr lang="en-US" smtClean="0"/>
              <a:t>2/14/2025</a:t>
            </a:fld>
            <a:endParaRPr lang="en-US"/>
          </a:p>
        </p:txBody>
      </p:sp>
      <p:sp>
        <p:nvSpPr>
          <p:cNvPr id="6" name="Footer Placeholder 5">
            <a:extLst>
              <a:ext uri="{FF2B5EF4-FFF2-40B4-BE49-F238E27FC236}">
                <a16:creationId xmlns:a16="http://schemas.microsoft.com/office/drawing/2014/main" id="{852D84A1-C903-EC61-81BD-B4B0CABE4C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52893-E1C7-90A5-4C34-02FD429CB5FA}"/>
              </a:ext>
            </a:extLst>
          </p:cNvPr>
          <p:cNvSpPr>
            <a:spLocks noGrp="1"/>
          </p:cNvSpPr>
          <p:nvPr>
            <p:ph type="sldNum" sz="quarter" idx="12"/>
          </p:nvPr>
        </p:nvSpPr>
        <p:spPr/>
        <p:txBody>
          <a:bodyPr/>
          <a:lstStyle/>
          <a:p>
            <a:fld id="{31E8060A-AA45-4E70-A566-F3C9436E81DF}" type="slidenum">
              <a:rPr lang="en-US" smtClean="0"/>
              <a:t>‹#›</a:t>
            </a:fld>
            <a:endParaRPr lang="en-US"/>
          </a:p>
        </p:txBody>
      </p:sp>
    </p:spTree>
    <p:extLst>
      <p:ext uri="{BB962C8B-B14F-4D97-AF65-F5344CB8AC3E}">
        <p14:creationId xmlns:p14="http://schemas.microsoft.com/office/powerpoint/2010/main" val="140869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7E8A-86D1-2F48-658D-834876046B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868ACC-B39A-71B3-EE48-DD956B33E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5357C2-E6B2-CE8A-DDA0-8B17554BD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F1B0C-A5C8-23E4-FF6F-476E8A5E7F16}"/>
              </a:ext>
            </a:extLst>
          </p:cNvPr>
          <p:cNvSpPr>
            <a:spLocks noGrp="1"/>
          </p:cNvSpPr>
          <p:nvPr>
            <p:ph type="dt" sz="half" idx="10"/>
          </p:nvPr>
        </p:nvSpPr>
        <p:spPr/>
        <p:txBody>
          <a:bodyPr/>
          <a:lstStyle/>
          <a:p>
            <a:fld id="{9161606F-BEA4-4D7F-B746-5064A782E06F}" type="datetimeFigureOut">
              <a:rPr lang="en-US" smtClean="0"/>
              <a:t>2/14/2025</a:t>
            </a:fld>
            <a:endParaRPr lang="en-US"/>
          </a:p>
        </p:txBody>
      </p:sp>
      <p:sp>
        <p:nvSpPr>
          <p:cNvPr id="6" name="Footer Placeholder 5">
            <a:extLst>
              <a:ext uri="{FF2B5EF4-FFF2-40B4-BE49-F238E27FC236}">
                <a16:creationId xmlns:a16="http://schemas.microsoft.com/office/drawing/2014/main" id="{F2313455-CBE1-EDA9-65F6-6963372BB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91443-11F7-9453-6CB6-9B1D822074EB}"/>
              </a:ext>
            </a:extLst>
          </p:cNvPr>
          <p:cNvSpPr>
            <a:spLocks noGrp="1"/>
          </p:cNvSpPr>
          <p:nvPr>
            <p:ph type="sldNum" sz="quarter" idx="12"/>
          </p:nvPr>
        </p:nvSpPr>
        <p:spPr/>
        <p:txBody>
          <a:bodyPr/>
          <a:lstStyle/>
          <a:p>
            <a:fld id="{31E8060A-AA45-4E70-A566-F3C9436E81DF}" type="slidenum">
              <a:rPr lang="en-US" smtClean="0"/>
              <a:t>‹#›</a:t>
            </a:fld>
            <a:endParaRPr lang="en-US"/>
          </a:p>
        </p:txBody>
      </p:sp>
    </p:spTree>
    <p:extLst>
      <p:ext uri="{BB962C8B-B14F-4D97-AF65-F5344CB8AC3E}">
        <p14:creationId xmlns:p14="http://schemas.microsoft.com/office/powerpoint/2010/main" val="4039858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2FF2C0-08E7-032F-5354-36B44A3F1C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9E3A85-E131-6420-1F5E-C23C920E4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FAC35-793C-3196-696D-D87649E85C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61606F-BEA4-4D7F-B746-5064A782E06F}" type="datetimeFigureOut">
              <a:rPr lang="en-US" smtClean="0"/>
              <a:t>2/14/2025</a:t>
            </a:fld>
            <a:endParaRPr lang="en-US"/>
          </a:p>
        </p:txBody>
      </p:sp>
      <p:sp>
        <p:nvSpPr>
          <p:cNvPr id="5" name="Footer Placeholder 4">
            <a:extLst>
              <a:ext uri="{FF2B5EF4-FFF2-40B4-BE49-F238E27FC236}">
                <a16:creationId xmlns:a16="http://schemas.microsoft.com/office/drawing/2014/main" id="{CC1DD1B5-22AC-3498-620D-F4D17F1191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1DF02CD-DAC1-7557-8975-FD52D3EC73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E8060A-AA45-4E70-A566-F3C9436E81DF}" type="slidenum">
              <a:rPr lang="en-US" smtClean="0"/>
              <a:t>‹#›</a:t>
            </a:fld>
            <a:endParaRPr lang="en-US"/>
          </a:p>
        </p:txBody>
      </p:sp>
    </p:spTree>
    <p:extLst>
      <p:ext uri="{BB962C8B-B14F-4D97-AF65-F5344CB8AC3E}">
        <p14:creationId xmlns:p14="http://schemas.microsoft.com/office/powerpoint/2010/main" val="3332805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4.mp3"/><Relationship Id="rId16" Type="http://schemas.openxmlformats.org/officeDocument/2006/relationships/image" Target="../media/image33.png"/><Relationship Id="rId1" Type="http://schemas.microsoft.com/office/2007/relationships/media" Target="../media/media4.mp3"/><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32.jpeg"/><Relationship Id="rId15" Type="http://schemas.openxmlformats.org/officeDocument/2006/relationships/image" Target="../media/image18.png"/><Relationship Id="rId10" Type="http://schemas.openxmlformats.org/officeDocument/2006/relationships/image" Target="../media/image6.png"/><Relationship Id="rId4" Type="http://schemas.openxmlformats.org/officeDocument/2006/relationships/notesSlide" Target="../notesSlides/notesSlide10.xml"/><Relationship Id="rId9" Type="http://schemas.openxmlformats.org/officeDocument/2006/relationships/image" Target="../media/image5.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3.png"/><Relationship Id="rId5" Type="http://schemas.openxmlformats.org/officeDocument/2006/relationships/image" Target="../media/image5.png"/><Relationship Id="rId10"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6.png"/><Relationship Id="rId3" Type="http://schemas.openxmlformats.org/officeDocument/2006/relationships/image" Target="../media/image34.jpeg"/><Relationship Id="rId7" Type="http://schemas.openxmlformats.org/officeDocument/2006/relationships/image" Target="../media/image5.png"/><Relationship Id="rId12"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6.png"/><Relationship Id="rId5" Type="http://schemas.openxmlformats.org/officeDocument/2006/relationships/image" Target="../media/image5.png"/><Relationship Id="rId10" Type="http://schemas.openxmlformats.org/officeDocument/2006/relationships/image" Target="../media/image35.png"/><Relationship Id="rId4" Type="http://schemas.openxmlformats.org/officeDocument/2006/relationships/image" Target="../media/image4.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jpeg"/><Relationship Id="rId7" Type="http://schemas.openxmlformats.org/officeDocument/2006/relationships/image" Target="../media/image5.png"/><Relationship Id="rId12"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0.jpeg"/><Relationship Id="rId7" Type="http://schemas.openxmlformats.org/officeDocument/2006/relationships/image" Target="../media/image5.png"/><Relationship Id="rId12"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4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4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7.png"/><Relationship Id="rId17" Type="http://schemas.openxmlformats.org/officeDocument/2006/relationships/image" Target="../media/image19.png"/><Relationship Id="rId2" Type="http://schemas.openxmlformats.org/officeDocument/2006/relationships/audio" Target="../media/media1.wav"/><Relationship Id="rId16" Type="http://schemas.openxmlformats.org/officeDocument/2006/relationships/image" Target="../media/image18.png"/><Relationship Id="rId1" Type="http://schemas.microsoft.com/office/2007/relationships/media" Target="../media/media1.wav"/><Relationship Id="rId6" Type="http://schemas.openxmlformats.org/officeDocument/2006/relationships/image" Target="../media/image16.png"/><Relationship Id="rId11" Type="http://schemas.openxmlformats.org/officeDocument/2006/relationships/image" Target="../media/image6.png"/><Relationship Id="rId5" Type="http://schemas.openxmlformats.org/officeDocument/2006/relationships/image" Target="../media/image15.png"/><Relationship Id="rId1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4.png"/><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6.xml"/><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6.png"/><Relationship Id="rId1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5.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6.png"/><Relationship Id="rId18" Type="http://schemas.openxmlformats.org/officeDocument/2006/relationships/image" Target="../media/image26.png"/><Relationship Id="rId3" Type="http://schemas.microsoft.com/office/2007/relationships/media" Target="../media/media3.mp3"/><Relationship Id="rId7" Type="http://schemas.openxmlformats.org/officeDocument/2006/relationships/image" Target="../media/image23.jpeg"/><Relationship Id="rId12" Type="http://schemas.openxmlformats.org/officeDocument/2006/relationships/image" Target="../media/image5.png"/><Relationship Id="rId17" Type="http://schemas.openxmlformats.org/officeDocument/2006/relationships/image" Target="../media/image25.png"/><Relationship Id="rId2" Type="http://schemas.openxmlformats.org/officeDocument/2006/relationships/audio" Target="../media/media2.mp3"/><Relationship Id="rId16" Type="http://schemas.openxmlformats.org/officeDocument/2006/relationships/image" Target="../media/image9.png"/><Relationship Id="rId20" Type="http://schemas.openxmlformats.org/officeDocument/2006/relationships/image" Target="../media/image18.png"/><Relationship Id="rId1" Type="http://schemas.microsoft.com/office/2007/relationships/media" Target="../media/media2.mp3"/><Relationship Id="rId6" Type="http://schemas.openxmlformats.org/officeDocument/2006/relationships/notesSlide" Target="../notesSlides/notesSlide8.xml"/><Relationship Id="rId11" Type="http://schemas.openxmlformats.org/officeDocument/2006/relationships/image" Target="../media/image4.png"/><Relationship Id="rId5" Type="http://schemas.openxmlformats.org/officeDocument/2006/relationships/slideLayout" Target="../slideLayouts/slideLayout1.xml"/><Relationship Id="rId15" Type="http://schemas.openxmlformats.org/officeDocument/2006/relationships/image" Target="../media/image8.png"/><Relationship Id="rId10" Type="http://schemas.openxmlformats.org/officeDocument/2006/relationships/image" Target="../media/image3.png"/><Relationship Id="rId19" Type="http://schemas.openxmlformats.org/officeDocument/2006/relationships/image" Target="../media/image27.png"/><Relationship Id="rId4" Type="http://schemas.openxmlformats.org/officeDocument/2006/relationships/audio" Target="../media/media3.mp3"/><Relationship Id="rId9" Type="http://schemas.openxmlformats.org/officeDocument/2006/relationships/image" Target="../media/image2.png"/><Relationship Id="rId1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0.png"/><Relationship Id="rId3" Type="http://schemas.openxmlformats.org/officeDocument/2006/relationships/image" Target="../media/image28.jpeg"/><Relationship Id="rId7" Type="http://schemas.openxmlformats.org/officeDocument/2006/relationships/image" Target="../media/image5.png"/><Relationship Id="rId12"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668C3-7324-23BE-8738-765F3DB54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9097"/>
            <a:ext cx="12198146" cy="8132097"/>
          </a:xfrm>
          <a:prstGeom prst="rect">
            <a:avLst/>
          </a:prstGeom>
        </p:spPr>
      </p:pic>
      <p:sp>
        <p:nvSpPr>
          <p:cNvPr id="2" name="Title 1">
            <a:extLst>
              <a:ext uri="{FF2B5EF4-FFF2-40B4-BE49-F238E27FC236}">
                <a16:creationId xmlns:a16="http://schemas.microsoft.com/office/drawing/2014/main" id="{B7E7C1E1-D79A-5021-DA9C-6923AF838F77}"/>
              </a:ext>
            </a:extLst>
          </p:cNvPr>
          <p:cNvSpPr>
            <a:spLocks noGrp="1"/>
          </p:cNvSpPr>
          <p:nvPr>
            <p:ph type="ctrTitle"/>
          </p:nvPr>
        </p:nvSpPr>
        <p:spPr>
          <a:xfrm>
            <a:off x="1524000" y="-472921"/>
            <a:ext cx="9144000" cy="1741282"/>
          </a:xfrm>
        </p:spPr>
        <p:txBody>
          <a:bodyPr/>
          <a:lstStyle/>
          <a:p>
            <a:pPr rtl="1"/>
            <a:r>
              <a:rPr lang="fa-IR" dirty="0">
                <a:solidFill>
                  <a:schemeClr val="bg1"/>
                </a:solidFill>
                <a:cs typeface="B Elham" panose="00000400000000000000" pitchFamily="2" charset="-78"/>
              </a:rPr>
              <a:t>تاریخچه ویندوز</a:t>
            </a:r>
            <a:endParaRPr lang="en-US" dirty="0">
              <a:solidFill>
                <a:schemeClr val="bg1"/>
              </a:solidFill>
              <a:cs typeface="B Elham" panose="00000400000000000000" pitchFamily="2" charset="-78"/>
            </a:endParaRPr>
          </a:p>
        </p:txBody>
      </p:sp>
      <p:sp>
        <p:nvSpPr>
          <p:cNvPr id="3" name="Subtitle 2">
            <a:extLst>
              <a:ext uri="{FF2B5EF4-FFF2-40B4-BE49-F238E27FC236}">
                <a16:creationId xmlns:a16="http://schemas.microsoft.com/office/drawing/2014/main" id="{B28A8AB2-A324-B02B-F658-45F4346CB2F2}"/>
              </a:ext>
            </a:extLst>
          </p:cNvPr>
          <p:cNvSpPr>
            <a:spLocks noGrp="1"/>
          </p:cNvSpPr>
          <p:nvPr>
            <p:ph type="subTitle" idx="1"/>
          </p:nvPr>
        </p:nvSpPr>
        <p:spPr>
          <a:xfrm>
            <a:off x="1524000" y="5702709"/>
            <a:ext cx="9144000" cy="1275735"/>
          </a:xfrm>
        </p:spPr>
        <p:txBody>
          <a:bodyPr/>
          <a:lstStyle/>
          <a:p>
            <a:r>
              <a:rPr lang="fa-IR" dirty="0">
                <a:solidFill>
                  <a:schemeClr val="bg1"/>
                </a:solidFill>
                <a:cs typeface="A Noor" panose="00000400000000000000" pitchFamily="2" charset="-78"/>
              </a:rPr>
              <a:t>سپهر حکمت راد</a:t>
            </a:r>
            <a:endParaRPr lang="en-US" dirty="0">
              <a:solidFill>
                <a:schemeClr val="bg1"/>
              </a:solidFill>
              <a:cs typeface="A Noor" panose="00000400000000000000" pitchFamily="2" charset="-78"/>
            </a:endParaRPr>
          </a:p>
        </p:txBody>
      </p:sp>
      <p:pic>
        <p:nvPicPr>
          <p:cNvPr id="6" name="Picture 5">
            <a:extLst>
              <a:ext uri="{FF2B5EF4-FFF2-40B4-BE49-F238E27FC236}">
                <a16:creationId xmlns:a16="http://schemas.microsoft.com/office/drawing/2014/main" id="{42C60A4E-1498-C902-FE02-0900C2963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983" y="2285998"/>
            <a:ext cx="1543666" cy="1543666"/>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3DF2ED2C-28D1-6E56-392D-205BE0F525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9420" y="3389624"/>
            <a:ext cx="1043381" cy="932087"/>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C1BF9E0C-A247-5F3B-D00F-109F990382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8757" y="2796585"/>
            <a:ext cx="1173597" cy="116992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9A6EDF16-B0FB-49E3-030D-15E528C128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3010" y="2979040"/>
            <a:ext cx="1012990" cy="1012990"/>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97EE4066-DEA7-3B41-37BA-1FC9E15F0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29833" y="4332957"/>
            <a:ext cx="632898" cy="434801"/>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999038E2-05DD-51F0-37F3-D55E1EE219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89380" y="3537658"/>
            <a:ext cx="1168500" cy="1012700"/>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69C35496-6C31-1380-FF5C-CC9EBD1EB2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56656" y="3141406"/>
            <a:ext cx="1096185" cy="1096185"/>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BD00C7A7-77BB-2118-14EF-61BB257F1F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4459" y="4044008"/>
            <a:ext cx="878795" cy="703769"/>
          </a:xfrm>
          <a:prstGeom prst="rect">
            <a:avLst/>
          </a:prstGeom>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2129902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277D5308-F470-352C-9FAB-7605DC61930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54A8748-88F2-6B76-F67D-79D096D39F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126" y="6304669"/>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65686910-D671-BE0B-E6F9-D09BD214E0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9830" y="6343709"/>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D446594D-66DC-2EBB-F859-F1ABDDF02C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2843" y="6304669"/>
            <a:ext cx="408797" cy="40751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9793ACFF-FC9A-698C-EE32-A66532EF40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1228" y="5213737"/>
            <a:ext cx="985749" cy="985749"/>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45B7D845-6910-F9AA-74B3-3A1AC2C95C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0659" y="6304912"/>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65AD2AF1-BE5A-B0DD-C90E-AFD3F19872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78826" y="6308361"/>
            <a:ext cx="510720" cy="442624"/>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D23E3AAF-A142-BD6F-2115-6F617776E3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04203" y="6230033"/>
            <a:ext cx="522253" cy="522253"/>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5520CB37-9677-EFD6-3FDC-88D0A8C5D3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89744" y="6306636"/>
            <a:ext cx="510720" cy="409001"/>
          </a:xfrm>
          <a:prstGeom prst="rect">
            <a:avLst/>
          </a:prstGeom>
          <a:effectLst>
            <a:outerShdw blurRad="76200" dist="12700" dir="2700000" sy="-23000" kx="-800400" algn="bl" rotWithShape="0">
              <a:prstClr val="black">
                <a:alpha val="20000"/>
              </a:prstClr>
            </a:outerShdw>
          </a:effectLst>
        </p:spPr>
      </p:pic>
      <p:pic>
        <p:nvPicPr>
          <p:cNvPr id="2" name="Picture 1">
            <a:extLst>
              <a:ext uri="{FF2B5EF4-FFF2-40B4-BE49-F238E27FC236}">
                <a16:creationId xmlns:a16="http://schemas.microsoft.com/office/drawing/2014/main" id="{E97DB46B-BF1D-36CA-57C9-DA0D1FEAE76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29825" y="230217"/>
            <a:ext cx="4532243" cy="715245"/>
          </a:xfrm>
          <a:prstGeom prst="rect">
            <a:avLst/>
          </a:prstGeom>
        </p:spPr>
      </p:pic>
      <p:pic>
        <p:nvPicPr>
          <p:cNvPr id="3" name="WIdnows 7 startup">
            <a:hlinkClick r:id="" action="ppaction://media"/>
            <a:extLst>
              <a:ext uri="{FF2B5EF4-FFF2-40B4-BE49-F238E27FC236}">
                <a16:creationId xmlns:a16="http://schemas.microsoft.com/office/drawing/2014/main" id="{DFE2D450-85FC-688C-7FA2-B5C8B6A6F334}"/>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552074" y="6199486"/>
            <a:ext cx="609600" cy="609600"/>
          </a:xfrm>
          <a:prstGeom prst="rect">
            <a:avLst/>
          </a:prstGeom>
        </p:spPr>
      </p:pic>
      <p:pic>
        <p:nvPicPr>
          <p:cNvPr id="4" name="Picture 3">
            <a:extLst>
              <a:ext uri="{FF2B5EF4-FFF2-40B4-BE49-F238E27FC236}">
                <a16:creationId xmlns:a16="http://schemas.microsoft.com/office/drawing/2014/main" id="{017CE4C8-5E3B-1239-3222-5D691ABA20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05299" y="1453657"/>
            <a:ext cx="6096000" cy="4572000"/>
          </a:xfrm>
          <a:prstGeom prst="rect">
            <a:avLst/>
          </a:prstGeom>
        </p:spPr>
      </p:pic>
    </p:spTree>
    <p:extLst>
      <p:ext uri="{BB962C8B-B14F-4D97-AF65-F5344CB8AC3E}">
        <p14:creationId xmlns:p14="http://schemas.microsoft.com/office/powerpoint/2010/main" val="1721537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A75CF"/>
            </a:gs>
            <a:gs pos="100000">
              <a:srgbClr val="67A82F"/>
            </a:gs>
          </a:gsLst>
          <a:lin ang="2700000" scaled="1"/>
          <a:tileRect/>
        </a:gradFill>
        <a:effectLst/>
      </p:bgPr>
    </p:bg>
    <p:spTree>
      <p:nvGrpSpPr>
        <p:cNvPr id="1" name="">
          <a:extLst>
            <a:ext uri="{FF2B5EF4-FFF2-40B4-BE49-F238E27FC236}">
              <a16:creationId xmlns:a16="http://schemas.microsoft.com/office/drawing/2014/main" id="{277D5308-F470-352C-9FAB-7605DC61930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54A8748-88F2-6B76-F67D-79D096D39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126" y="6304669"/>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65686910-D671-BE0B-E6F9-D09BD214E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830" y="6343709"/>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D446594D-66DC-2EBB-F859-F1ABDDF02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843" y="6304669"/>
            <a:ext cx="408797" cy="40751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9793ACFF-FC9A-698C-EE32-A66532EF40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1228" y="5213737"/>
            <a:ext cx="985749" cy="985749"/>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45B7D845-6910-F9AA-74B3-3A1AC2C95C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0659" y="6304912"/>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65AD2AF1-BE5A-B0DD-C90E-AFD3F19872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8826" y="6308361"/>
            <a:ext cx="510720" cy="442624"/>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D23E3AAF-A142-BD6F-2115-6F617776E3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4203" y="6230033"/>
            <a:ext cx="522253" cy="522253"/>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5520CB37-9677-EFD6-3FDC-88D0A8C5D3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9744" y="6306636"/>
            <a:ext cx="510720" cy="409001"/>
          </a:xfrm>
          <a:prstGeom prst="rect">
            <a:avLst/>
          </a:prstGeom>
          <a:effectLst>
            <a:outerShdw blurRad="76200" dist="12700" dir="2700000" sy="-23000" kx="-800400" algn="bl" rotWithShape="0">
              <a:prstClr val="black">
                <a:alpha val="20000"/>
              </a:prstClr>
            </a:outerShdw>
          </a:effectLst>
        </p:spPr>
      </p:pic>
      <p:pic>
        <p:nvPicPr>
          <p:cNvPr id="2" name="Picture 1">
            <a:extLst>
              <a:ext uri="{FF2B5EF4-FFF2-40B4-BE49-F238E27FC236}">
                <a16:creationId xmlns:a16="http://schemas.microsoft.com/office/drawing/2014/main" id="{E97DB46B-BF1D-36CA-57C9-DA0D1FEAE7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9825" y="230217"/>
            <a:ext cx="4532243" cy="715245"/>
          </a:xfrm>
          <a:prstGeom prst="rect">
            <a:avLst/>
          </a:prstGeom>
        </p:spPr>
      </p:pic>
      <p:pic>
        <p:nvPicPr>
          <p:cNvPr id="4" name="Picture 3">
            <a:extLst>
              <a:ext uri="{FF2B5EF4-FFF2-40B4-BE49-F238E27FC236}">
                <a16:creationId xmlns:a16="http://schemas.microsoft.com/office/drawing/2014/main" id="{017CE4C8-5E3B-1239-3222-5D691ABA2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50330" y="976009"/>
            <a:ext cx="6096000"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8244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A91ABF21-013D-7AF5-1219-081AFAC63AA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7D69790-4D70-0149-51D8-88EDAE8F33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126" y="6304669"/>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B06F8B54-0F8A-0E13-CFDE-616FEA856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9830" y="6343709"/>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EF784543-E8F4-3547-3001-756A220A92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444" y="5427252"/>
            <a:ext cx="859998" cy="85730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035299B4-219C-083A-37B6-5D37677F85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0980" y="6230033"/>
            <a:ext cx="524485" cy="524485"/>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B7CA8494-4BB5-3A09-4584-F6908613C7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0659" y="6304912"/>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0B523AF3-953D-6DE6-2425-E0EB233532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8826" y="6308361"/>
            <a:ext cx="510720" cy="442624"/>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699C012C-7EB2-7D51-3DBF-DD7E173B66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04203" y="6230033"/>
            <a:ext cx="522253" cy="522253"/>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AFCF5E42-8BA8-49A1-B208-59A217A13C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89744" y="6306636"/>
            <a:ext cx="510720" cy="409001"/>
          </a:xfrm>
          <a:prstGeom prst="rect">
            <a:avLst/>
          </a:prstGeom>
          <a:effectLst>
            <a:outerShdw blurRad="76200" dist="12700" dir="2700000" sy="-23000" kx="-800400" algn="bl" rotWithShape="0">
              <a:prstClr val="black">
                <a:alpha val="20000"/>
              </a:prstClr>
            </a:outerShdw>
          </a:effectLst>
        </p:spPr>
      </p:pic>
      <p:pic>
        <p:nvPicPr>
          <p:cNvPr id="3" name="Picture 2">
            <a:extLst>
              <a:ext uri="{FF2B5EF4-FFF2-40B4-BE49-F238E27FC236}">
                <a16:creationId xmlns:a16="http://schemas.microsoft.com/office/drawing/2014/main" id="{8AB7E347-D210-6B15-888D-C973CF11DA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52788" y="-3657600"/>
            <a:ext cx="6505575" cy="3657600"/>
          </a:xfrm>
          <a:prstGeom prst="rect">
            <a:avLst/>
          </a:prstGeom>
        </p:spPr>
      </p:pic>
      <p:pic>
        <p:nvPicPr>
          <p:cNvPr id="5" name="Picture 4">
            <a:extLst>
              <a:ext uri="{FF2B5EF4-FFF2-40B4-BE49-F238E27FC236}">
                <a16:creationId xmlns:a16="http://schemas.microsoft.com/office/drawing/2014/main" id="{92CC300D-8E7C-7252-7A84-C0D374E2F2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85471" y="154361"/>
            <a:ext cx="4041058" cy="772431"/>
          </a:xfrm>
          <a:prstGeom prst="rect">
            <a:avLst/>
          </a:prstGeom>
          <a:effectLst>
            <a:outerShdw blurRad="63500" sx="105000" sy="105000" algn="ctr" rotWithShape="0">
              <a:prstClr val="black">
                <a:alpha val="50000"/>
              </a:prstClr>
            </a:outerShdw>
          </a:effectLst>
        </p:spPr>
      </p:pic>
      <p:pic>
        <p:nvPicPr>
          <p:cNvPr id="14" name="Picture 13">
            <a:extLst>
              <a:ext uri="{FF2B5EF4-FFF2-40B4-BE49-F238E27FC236}">
                <a16:creationId xmlns:a16="http://schemas.microsoft.com/office/drawing/2014/main" id="{FE96BFF2-4E67-40CA-5FDA-7968D092D95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45210" y="4141406"/>
            <a:ext cx="6096000" cy="3429000"/>
          </a:xfrm>
          <a:prstGeom prst="rect">
            <a:avLst/>
          </a:prstGeom>
        </p:spPr>
      </p:pic>
    </p:spTree>
    <p:extLst>
      <p:ext uri="{BB962C8B-B14F-4D97-AF65-F5344CB8AC3E}">
        <p14:creationId xmlns:p14="http://schemas.microsoft.com/office/powerpoint/2010/main" val="2943241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46000">
              <a:srgbClr val="180052"/>
            </a:gs>
            <a:gs pos="100000">
              <a:srgbClr val="00879D"/>
            </a:gs>
          </a:gsLst>
          <a:lin ang="2700000" scaled="1"/>
        </a:gradFill>
        <a:effectLst/>
      </p:bgPr>
    </p:bg>
    <p:spTree>
      <p:nvGrpSpPr>
        <p:cNvPr id="1" name="">
          <a:extLst>
            <a:ext uri="{FF2B5EF4-FFF2-40B4-BE49-F238E27FC236}">
              <a16:creationId xmlns:a16="http://schemas.microsoft.com/office/drawing/2014/main" id="{B2E7333E-38A2-7838-02FE-431BAD0E6A0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0C2A43E-8F34-6521-63A1-12FD90DF3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126" y="6304669"/>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96D75193-2537-4FCB-D635-DC41AB093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830" y="6343709"/>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50C46C72-8227-5AC2-33DE-64FCBA2A9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444" y="5427252"/>
            <a:ext cx="859998" cy="85730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0E573FDE-94DB-2066-0A31-C10F3BEA57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0980" y="6230033"/>
            <a:ext cx="524485" cy="524485"/>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CCDDCEB4-DA22-D31C-76F2-CC49D140F8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0659" y="6304912"/>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D0C56610-3978-6E12-82BD-B8B3038605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8826" y="6308361"/>
            <a:ext cx="510720" cy="442624"/>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8E8939C9-0A0D-5D84-51A0-6FC4B75F26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4203" y="6230033"/>
            <a:ext cx="522253" cy="522253"/>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0AF63481-7756-68E1-BABE-69BB256D0B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9744" y="6306636"/>
            <a:ext cx="510720" cy="409001"/>
          </a:xfrm>
          <a:prstGeom prst="rect">
            <a:avLst/>
          </a:prstGeom>
          <a:effectLst>
            <a:outerShdw blurRad="76200" dist="12700" dir="2700000" sy="-23000" kx="-800400" algn="bl" rotWithShape="0">
              <a:prstClr val="black">
                <a:alpha val="20000"/>
              </a:prstClr>
            </a:outerShdw>
          </a:effectLst>
        </p:spPr>
      </p:pic>
      <p:pic>
        <p:nvPicPr>
          <p:cNvPr id="3" name="Picture 2">
            <a:extLst>
              <a:ext uri="{FF2B5EF4-FFF2-40B4-BE49-F238E27FC236}">
                <a16:creationId xmlns:a16="http://schemas.microsoft.com/office/drawing/2014/main" id="{1130DC4C-DD19-156F-FB31-873190C560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42363"/>
            <a:ext cx="6505575" cy="3657600"/>
          </a:xfrm>
          <a:prstGeom prst="rect">
            <a:avLst/>
          </a:prstGeom>
        </p:spPr>
      </p:pic>
      <p:pic>
        <p:nvPicPr>
          <p:cNvPr id="5" name="Picture 4">
            <a:extLst>
              <a:ext uri="{FF2B5EF4-FFF2-40B4-BE49-F238E27FC236}">
                <a16:creationId xmlns:a16="http://schemas.microsoft.com/office/drawing/2014/main" id="{27A5A15F-E1D5-2BFB-2157-F8328AE0AA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85471" y="154361"/>
            <a:ext cx="4041058" cy="772431"/>
          </a:xfrm>
          <a:prstGeom prst="rect">
            <a:avLst/>
          </a:prstGeom>
          <a:effectLst>
            <a:outerShdw blurRad="63500" sx="105000" sy="105000" algn="ctr" rotWithShape="0">
              <a:prstClr val="black">
                <a:alpha val="50000"/>
              </a:prstClr>
            </a:outerShdw>
          </a:effectLst>
        </p:spPr>
      </p:pic>
      <p:pic>
        <p:nvPicPr>
          <p:cNvPr id="14" name="Picture 13">
            <a:extLst>
              <a:ext uri="{FF2B5EF4-FFF2-40B4-BE49-F238E27FC236}">
                <a16:creationId xmlns:a16="http://schemas.microsoft.com/office/drawing/2014/main" id="{CBC3F509-7D6E-80A9-DD73-9F5EE0643F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44410" y="2855561"/>
            <a:ext cx="6096000" cy="3429000"/>
          </a:xfrm>
          <a:prstGeom prst="rect">
            <a:avLst/>
          </a:prstGeom>
        </p:spPr>
      </p:pic>
    </p:spTree>
    <p:extLst>
      <p:ext uri="{BB962C8B-B14F-4D97-AF65-F5344CB8AC3E}">
        <p14:creationId xmlns:p14="http://schemas.microsoft.com/office/powerpoint/2010/main" val="1967535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26000">
              <a:srgbClr val="180052"/>
            </a:gs>
            <a:gs pos="100000">
              <a:srgbClr val="8F0098"/>
            </a:gs>
          </a:gsLst>
          <a:lin ang="2700000" scaled="1"/>
        </a:gradFill>
        <a:effectLst/>
      </p:bgPr>
    </p:bg>
    <p:spTree>
      <p:nvGrpSpPr>
        <p:cNvPr id="1" name="">
          <a:extLst>
            <a:ext uri="{FF2B5EF4-FFF2-40B4-BE49-F238E27FC236}">
              <a16:creationId xmlns:a16="http://schemas.microsoft.com/office/drawing/2014/main" id="{E568B8D3-88D4-8906-9E69-25CA68DA9E1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C52A3C-BF74-A509-A16C-FE72775E8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1"/>
            <a:ext cx="12220268" cy="8146845"/>
          </a:xfrm>
          <a:prstGeom prst="rect">
            <a:avLst/>
          </a:prstGeom>
        </p:spPr>
      </p:pic>
      <p:pic>
        <p:nvPicPr>
          <p:cNvPr id="6" name="Picture 5">
            <a:extLst>
              <a:ext uri="{FF2B5EF4-FFF2-40B4-BE49-F238E27FC236}">
                <a16:creationId xmlns:a16="http://schemas.microsoft.com/office/drawing/2014/main" id="{BC8FA335-79D2-5DF1-55BF-AE559834C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126" y="6304669"/>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76E6078D-74EE-C20E-0ADD-7F086131D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9830" y="6343709"/>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3E2D6D68-F471-5093-7285-C751B3CC4D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444" y="5427252"/>
            <a:ext cx="859998" cy="85730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3B019394-7686-45EE-5E8B-1625BBC1E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0980" y="6230033"/>
            <a:ext cx="524485" cy="524485"/>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F21E3B02-A7A6-A49C-BC94-7AE719057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0659" y="6304912"/>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B3FA0537-02CD-DE25-D833-22A64E368D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8826" y="6308361"/>
            <a:ext cx="510720" cy="442624"/>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02B01C54-854B-1DFB-D42A-41D0A81994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04203" y="6230033"/>
            <a:ext cx="522253" cy="522253"/>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395C9CDE-23DF-326C-DDE0-9E7BB6ED2D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89744" y="6306636"/>
            <a:ext cx="510720" cy="409001"/>
          </a:xfrm>
          <a:prstGeom prst="rect">
            <a:avLst/>
          </a:prstGeom>
          <a:effectLst>
            <a:outerShdw blurRad="76200" dist="12700" dir="2700000" sy="-23000" kx="-800400" algn="bl" rotWithShape="0">
              <a:prstClr val="black">
                <a:alpha val="20000"/>
              </a:prstClr>
            </a:outerShdw>
          </a:effectLst>
        </p:spPr>
      </p:pic>
      <p:pic>
        <p:nvPicPr>
          <p:cNvPr id="2" name="Picture 1">
            <a:extLst>
              <a:ext uri="{FF2B5EF4-FFF2-40B4-BE49-F238E27FC236}">
                <a16:creationId xmlns:a16="http://schemas.microsoft.com/office/drawing/2014/main" id="{285B811E-CD3C-61EA-8BD7-483AC4D4473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5342" y="202313"/>
            <a:ext cx="2969342" cy="549019"/>
          </a:xfrm>
          <a:prstGeom prst="rect">
            <a:avLst/>
          </a:prstGeom>
        </p:spPr>
      </p:pic>
    </p:spTree>
    <p:extLst>
      <p:ext uri="{BB962C8B-B14F-4D97-AF65-F5344CB8AC3E}">
        <p14:creationId xmlns:p14="http://schemas.microsoft.com/office/powerpoint/2010/main" val="1669909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E764F0F3-28E5-3121-59D5-F4CD533D138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726D734-DD87-49C8-7F38-071D360F1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535" y="5879342"/>
            <a:ext cx="899547" cy="899547"/>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75870F84-FFD4-5F81-24FC-F4E90D686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754" y="6392533"/>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F1D7AABE-57F6-6C57-2613-F757F19F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3783" y="6312887"/>
            <a:ext cx="526130" cy="524485"/>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E5A01E4E-6F0E-7E32-5655-2478A91C9D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0614" y="6312887"/>
            <a:ext cx="524485" cy="524485"/>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5914FD95-D777-FD2F-1184-E4834116E7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1096" y="6370629"/>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8CECEB7E-75FB-3D73-3486-42FA242836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8253" y="6353817"/>
            <a:ext cx="510720" cy="442624"/>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0E218B11-0C10-04AB-4B4C-57D9F5F948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25800" y="6314003"/>
            <a:ext cx="522253" cy="522253"/>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DB1BDA56-CCE8-7434-9E19-B277D96914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9674" y="6370629"/>
            <a:ext cx="510720" cy="409001"/>
          </a:xfrm>
          <a:prstGeom prst="rect">
            <a:avLst/>
          </a:prstGeom>
          <a:effectLst>
            <a:outerShdw blurRad="76200" dist="12700" dir="2700000" sy="-23000" kx="-800400" algn="bl" rotWithShape="0">
              <a:prstClr val="black">
                <a:alpha val="20000"/>
              </a:prstClr>
            </a:outerShdw>
          </a:effectLst>
        </p:spPr>
      </p:pic>
      <p:pic>
        <p:nvPicPr>
          <p:cNvPr id="14" name="Picture 13">
            <a:extLst>
              <a:ext uri="{FF2B5EF4-FFF2-40B4-BE49-F238E27FC236}">
                <a16:creationId xmlns:a16="http://schemas.microsoft.com/office/drawing/2014/main" id="{E59EAB79-775A-7CBA-5D17-9E886358DA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6014" y="194290"/>
            <a:ext cx="5742039" cy="1055698"/>
          </a:xfrm>
          <a:prstGeom prst="rect">
            <a:avLst/>
          </a:prstGeom>
        </p:spPr>
      </p:pic>
    </p:spTree>
    <p:extLst>
      <p:ext uri="{BB962C8B-B14F-4D97-AF65-F5344CB8AC3E}">
        <p14:creationId xmlns:p14="http://schemas.microsoft.com/office/powerpoint/2010/main" val="124949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5EE7528E-9D06-EB2B-DFC8-E5E8651C734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DD3C2E2-BC51-4CF0-4DEE-6670C8D08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35" y="5879342"/>
            <a:ext cx="899547" cy="899547"/>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149AE518-FF6C-50EF-62B2-D028B3E6E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754" y="6392533"/>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64EF06D1-5881-6CE6-B009-CA2E3614F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3783" y="6312887"/>
            <a:ext cx="526130" cy="524485"/>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DD07D1B5-D2EF-7D46-723F-054D299BB2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0614" y="6312887"/>
            <a:ext cx="524485" cy="524485"/>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8C79D6F5-967B-2F01-E673-D4284C6DF6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1096" y="6370629"/>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B24F4CB7-BA3D-1812-3004-35DC48D04F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8253" y="6353817"/>
            <a:ext cx="510720" cy="442624"/>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63976D7C-9111-3E5F-B55C-1DBBA7A1D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5800" y="6314003"/>
            <a:ext cx="522253" cy="522253"/>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72960C68-D8C4-19F5-6EEC-3114DC484E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674" y="6370629"/>
            <a:ext cx="510720" cy="409001"/>
          </a:xfrm>
          <a:prstGeom prst="rect">
            <a:avLst/>
          </a:prstGeom>
          <a:effectLst>
            <a:outerShdw blurRad="76200" dist="12700" dir="2700000" sy="-23000" kx="-800400" algn="bl" rotWithShape="0">
              <a:prstClr val="black">
                <a:alpha val="20000"/>
              </a:prstClr>
            </a:outerShdw>
          </a:effectLst>
        </p:spPr>
      </p:pic>
      <p:pic>
        <p:nvPicPr>
          <p:cNvPr id="14" name="Picture 13">
            <a:extLst>
              <a:ext uri="{FF2B5EF4-FFF2-40B4-BE49-F238E27FC236}">
                <a16:creationId xmlns:a16="http://schemas.microsoft.com/office/drawing/2014/main" id="{D5B79207-10B2-4FA9-6A1D-BA1993EE9AF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6014" y="194290"/>
            <a:ext cx="5742039" cy="1055698"/>
          </a:xfrm>
          <a:prstGeom prst="rect">
            <a:avLst/>
          </a:prstGeom>
        </p:spPr>
      </p:pic>
    </p:spTree>
    <p:extLst>
      <p:ext uri="{BB962C8B-B14F-4D97-AF65-F5344CB8AC3E}">
        <p14:creationId xmlns:p14="http://schemas.microsoft.com/office/powerpoint/2010/main" val="453347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9E86E525-3651-1B98-A861-6CBA82716D0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04FC475-FF5B-A452-597D-7C4B65E34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535" y="5879342"/>
            <a:ext cx="899547" cy="899547"/>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4943188F-5990-BB81-F210-CE4C72495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754" y="6392533"/>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94511760-43D7-314A-0829-9ECDA5F597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3783" y="6312887"/>
            <a:ext cx="526130" cy="524485"/>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7CE57A9F-348F-D0EA-DB33-759D16059B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0614" y="6312887"/>
            <a:ext cx="524485" cy="524485"/>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C3A21EA6-B37A-C6CD-7D4F-FC18397DE8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1096" y="6370629"/>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DBE4D550-85E5-756B-FF28-3DD320F9FE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8253" y="6353817"/>
            <a:ext cx="510720" cy="442624"/>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249D49FF-9C57-5CF0-887C-1B4E601463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5800" y="6314003"/>
            <a:ext cx="522253" cy="522253"/>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85BA129D-A720-5866-974D-DF213A80B2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674" y="6370629"/>
            <a:ext cx="510720" cy="409001"/>
          </a:xfrm>
          <a:prstGeom prst="rect">
            <a:avLst/>
          </a:prstGeom>
          <a:effectLst>
            <a:outerShdw blurRad="76200" dist="12700" dir="2700000" sy="-23000" kx="-800400" algn="bl" rotWithShape="0">
              <a:prstClr val="black">
                <a:alpha val="20000"/>
              </a:prstClr>
            </a:outerShdw>
          </a:effectLst>
        </p:spPr>
      </p:pic>
      <p:pic>
        <p:nvPicPr>
          <p:cNvPr id="14" name="Picture 13">
            <a:extLst>
              <a:ext uri="{FF2B5EF4-FFF2-40B4-BE49-F238E27FC236}">
                <a16:creationId xmlns:a16="http://schemas.microsoft.com/office/drawing/2014/main" id="{20CB791E-4EF1-A32B-31A8-FBCD873E83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6014" y="194290"/>
            <a:ext cx="5742039" cy="1055698"/>
          </a:xfrm>
          <a:prstGeom prst="rect">
            <a:avLst/>
          </a:prstGeom>
        </p:spPr>
      </p:pic>
      <p:pic>
        <p:nvPicPr>
          <p:cNvPr id="2" name="Picture 2">
            <a:extLst>
              <a:ext uri="{FF2B5EF4-FFF2-40B4-BE49-F238E27FC236}">
                <a16:creationId xmlns:a16="http://schemas.microsoft.com/office/drawing/2014/main" id="{DE6909DA-6F47-7632-CA86-9DA8C57B9029}"/>
              </a:ext>
            </a:extLst>
          </p:cNvPr>
          <p:cNvPicPr>
            <a:picLocks noChangeAspect="1" noChangeArrowheads="1"/>
          </p:cNvPicPr>
          <p:nvPr/>
        </p:nvPicPr>
        <p:blipFill>
          <a:blip r:embed="rId12" cstate="email">
            <a:alphaModFix amt="85000"/>
            <a:extLst>
              <a:ext uri="{28A0092B-C50C-407E-A947-70E740481C1C}">
                <a14:useLocalDpi xmlns:a14="http://schemas.microsoft.com/office/drawing/2010/main" val="0"/>
              </a:ext>
            </a:extLst>
          </a:blip>
          <a:srcRect/>
          <a:stretch/>
        </p:blipFill>
        <p:spPr bwMode="auto">
          <a:xfrm>
            <a:off x="2165690" y="1387081"/>
            <a:ext cx="7860619" cy="4083837"/>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65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6A805971-76A3-C7ED-56DD-DC14F9FF9EFB}"/>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87643368-39BB-6DA2-49AE-78E7BDF23F35}"/>
              </a:ext>
            </a:extLst>
          </p:cNvPr>
          <p:cNvGrpSpPr/>
          <p:nvPr/>
        </p:nvGrpSpPr>
        <p:grpSpPr>
          <a:xfrm>
            <a:off x="3205522" y="214758"/>
            <a:ext cx="5780954" cy="524485"/>
            <a:chOff x="3195484" y="6389030"/>
            <a:chExt cx="5780954" cy="524485"/>
          </a:xfrm>
        </p:grpSpPr>
        <p:pic>
          <p:nvPicPr>
            <p:cNvPr id="6" name="Picture 5">
              <a:extLst>
                <a:ext uri="{FF2B5EF4-FFF2-40B4-BE49-F238E27FC236}">
                  <a16:creationId xmlns:a16="http://schemas.microsoft.com/office/drawing/2014/main" id="{D07FD689-9754-2B1C-FB21-5A90CE000FC0}"/>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3195484" y="6437473"/>
              <a:ext cx="427598" cy="427598"/>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C491AD56-5118-E19B-AC3D-729068079F47}"/>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6198754" y="6468676"/>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193B5E7D-1B23-3D10-092E-CB55F5496B4C}"/>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3873783" y="6389030"/>
              <a:ext cx="526130" cy="524485"/>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54EBD6D9-D449-A943-0B9A-646267A449B1}"/>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4650614" y="6389030"/>
              <a:ext cx="524485" cy="524485"/>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57196BBB-4802-89A3-D374-961C1D7705B0}"/>
                </a:ext>
              </a:extLst>
            </p:cNvPr>
            <p:cNvPicPr>
              <a:picLocks noChangeAspect="1"/>
            </p:cNvPicPr>
            <p:nvPr/>
          </p:nvPicPr>
          <p:blipFill>
            <a:blip r:embed="rId7">
              <a:alphaModFix amt="70000"/>
              <a:extLst>
                <a:ext uri="{28A0092B-C50C-407E-A947-70E740481C1C}">
                  <a14:useLocalDpi xmlns:a14="http://schemas.microsoft.com/office/drawing/2010/main" val="0"/>
                </a:ext>
              </a:extLst>
            </a:blip>
            <a:stretch>
              <a:fillRect/>
            </a:stretch>
          </p:blipFill>
          <p:spPr>
            <a:xfrm>
              <a:off x="8381096" y="6446772"/>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AA0ADFDC-702C-F1F2-9072-978B12882016}"/>
                </a:ext>
              </a:extLst>
            </p:cNvPr>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a:off x="6858253" y="6429960"/>
              <a:ext cx="510720" cy="442624"/>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8CC2B9F2-4B4C-AD2B-BA46-B3E6A9F63807}"/>
                </a:ext>
              </a:extLst>
            </p:cNvPr>
            <p:cNvPicPr>
              <a:picLocks noChangeAspect="1"/>
            </p:cNvPicPr>
            <p:nvPr/>
          </p:nvPicPr>
          <p:blipFill>
            <a:blip r:embed="rId9">
              <a:alphaModFix amt="70000"/>
              <a:extLst>
                <a:ext uri="{28A0092B-C50C-407E-A947-70E740481C1C}">
                  <a14:useLocalDpi xmlns:a14="http://schemas.microsoft.com/office/drawing/2010/main" val="0"/>
                </a:ext>
              </a:extLst>
            </a:blip>
            <a:stretch>
              <a:fillRect/>
            </a:stretch>
          </p:blipFill>
          <p:spPr>
            <a:xfrm>
              <a:off x="5425800" y="6390146"/>
              <a:ext cx="522253" cy="522253"/>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28ECC7F5-B535-DF8B-F540-2EE1CAE5B782}"/>
                </a:ext>
              </a:extLst>
            </p:cNvPr>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a:off x="7619674" y="6446772"/>
              <a:ext cx="510720" cy="409001"/>
            </a:xfrm>
            <a:prstGeom prst="rect">
              <a:avLst/>
            </a:prstGeom>
            <a:effectLst>
              <a:outerShdw blurRad="76200" dist="12700" dir="2700000" sy="-23000" kx="-800400" algn="bl" rotWithShape="0">
                <a:prstClr val="black">
                  <a:alpha val="20000"/>
                </a:prstClr>
              </a:outerShdw>
            </a:effectLst>
          </p:spPr>
        </p:pic>
      </p:grpSp>
      <p:sp>
        <p:nvSpPr>
          <p:cNvPr id="4" name="Title 1">
            <a:extLst>
              <a:ext uri="{FF2B5EF4-FFF2-40B4-BE49-F238E27FC236}">
                <a16:creationId xmlns:a16="http://schemas.microsoft.com/office/drawing/2014/main" id="{8DEAD1FC-C42F-4920-9B1E-4A9CB7EC46A0}"/>
              </a:ext>
            </a:extLst>
          </p:cNvPr>
          <p:cNvSpPr>
            <a:spLocks noGrp="1"/>
          </p:cNvSpPr>
          <p:nvPr>
            <p:ph type="ctrTitle"/>
          </p:nvPr>
        </p:nvSpPr>
        <p:spPr>
          <a:xfrm>
            <a:off x="3865029" y="2962650"/>
            <a:ext cx="4186123" cy="932699"/>
          </a:xfrm>
          <a:noFill/>
          <a:effectLst>
            <a:outerShdw blurRad="76200" dist="12700" dir="2700000" sy="-23000" kx="-800400" algn="bl" rotWithShape="0">
              <a:prstClr val="black">
                <a:alpha val="20000"/>
              </a:prstClr>
            </a:outerShdw>
            <a:softEdge rad="63500"/>
          </a:effectLst>
        </p:spPr>
        <p:txBody>
          <a:bodyPr>
            <a:normAutofit/>
          </a:bodyPr>
          <a:lstStyle/>
          <a:p>
            <a:pPr rtl="1"/>
            <a:r>
              <a:rPr lang="fa-IR" dirty="0">
                <a:solidFill>
                  <a:schemeClr val="bg1"/>
                </a:solidFill>
                <a:latin typeface="Tahoma" panose="020B0604030504040204" pitchFamily="34" charset="0"/>
                <a:ea typeface="Tahoma" panose="020B0604030504040204" pitchFamily="34" charset="0"/>
                <a:cs typeface="Tahoma" panose="020B0604030504040204" pitchFamily="34" charset="0"/>
              </a:rPr>
              <a:t>پایان</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3343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1E5F5">
                <a:lumMod val="45000"/>
              </a:srgbClr>
            </a:gs>
            <a:gs pos="95000">
              <a:srgbClr val="55FF81">
                <a:lumMod val="13000"/>
              </a:srgbClr>
            </a:gs>
          </a:gsLst>
          <a:lin ang="3000000" scaled="0"/>
        </a:gradFill>
        <a:effectLst/>
      </p:bgPr>
    </p:bg>
    <p:spTree>
      <p:nvGrpSpPr>
        <p:cNvPr id="1" name="">
          <a:extLst>
            <a:ext uri="{FF2B5EF4-FFF2-40B4-BE49-F238E27FC236}">
              <a16:creationId xmlns:a16="http://schemas.microsoft.com/office/drawing/2014/main" id="{D368671F-1B45-C53E-8A43-4C5417FF819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BA23FDE-DD25-5EC1-62A3-FE8AE82D5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43" y="644435"/>
            <a:ext cx="7073076" cy="5290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264028AE-E908-31BA-E4D4-651CCC72EBD6}"/>
              </a:ext>
            </a:extLst>
          </p:cNvPr>
          <p:cNvSpPr>
            <a:spLocks noGrp="1"/>
          </p:cNvSpPr>
          <p:nvPr>
            <p:ph type="ctrTitle"/>
          </p:nvPr>
        </p:nvSpPr>
        <p:spPr>
          <a:xfrm>
            <a:off x="7551175" y="2823223"/>
            <a:ext cx="4461182" cy="932699"/>
          </a:xfrm>
          <a:solidFill>
            <a:schemeClr val="accent1">
              <a:lumMod val="20000"/>
              <a:lumOff val="80000"/>
            </a:schemeClr>
          </a:solidFill>
          <a:effectLst>
            <a:outerShdw blurRad="76200" dist="12700" dir="2700000" sy="-23000" kx="-800400" algn="bl" rotWithShape="0">
              <a:prstClr val="black">
                <a:alpha val="20000"/>
              </a:prstClr>
            </a:outerShdw>
          </a:effectLst>
        </p:spPr>
        <p:txBody>
          <a:bodyPr>
            <a:normAutofit fontScale="90000"/>
          </a:bodyPr>
          <a:lstStyle/>
          <a:p>
            <a:pPr rtl="1"/>
            <a:r>
              <a:rPr lang="en-US" dirty="0">
                <a:latin typeface="Century" panose="02040604050505020304" pitchFamily="18" charset="0"/>
                <a:cs typeface="B Titr" panose="00000700000000000000" pitchFamily="2" charset="-78"/>
              </a:rPr>
              <a:t>Windows 1.0</a:t>
            </a:r>
          </a:p>
        </p:txBody>
      </p:sp>
      <p:pic>
        <p:nvPicPr>
          <p:cNvPr id="6" name="Picture 5">
            <a:extLst>
              <a:ext uri="{FF2B5EF4-FFF2-40B4-BE49-F238E27FC236}">
                <a16:creationId xmlns:a16="http://schemas.microsoft.com/office/drawing/2014/main" id="{C7898CA5-F2ED-4805-FAD5-32B2AE079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126" y="6285177"/>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FB4C5F31-C856-873C-0653-4326CD01C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4430" y="6306340"/>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B5A6257E-2019-409A-371F-620F856AD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993" y="6285177"/>
            <a:ext cx="408797" cy="40751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D427B76B-5394-2333-7595-AB02BA376C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4138" y="6284537"/>
            <a:ext cx="408798" cy="408798"/>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D795CEBF-6182-FE27-9EE8-22FD38C2FD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2334" y="413125"/>
            <a:ext cx="1836385" cy="1261597"/>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8A7FD190-E3FD-4300-7E85-85D1FB97DA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4576" y="6284537"/>
            <a:ext cx="471690" cy="408798"/>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8440BC98-13F2-8165-8D4C-1345356EB6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4284" y="6284537"/>
            <a:ext cx="408798" cy="408798"/>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C7074092-58D4-930C-EA53-1771EA3EE0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7617" y="6300064"/>
            <a:ext cx="471690" cy="377745"/>
          </a:xfrm>
          <a:prstGeom prst="rect">
            <a:avLst/>
          </a:prstGeom>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8800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C1E5F5">
                <a:lumMod val="45000"/>
              </a:srgbClr>
            </a:gs>
            <a:gs pos="95000">
              <a:srgbClr val="55FF81">
                <a:lumMod val="13000"/>
              </a:srgbClr>
            </a:gs>
          </a:gsLst>
          <a:lin ang="3000000" scaled="0"/>
        </a:gradFill>
        <a:effectLst/>
      </p:bgPr>
    </p:bg>
    <p:spTree>
      <p:nvGrpSpPr>
        <p:cNvPr id="1" name="">
          <a:extLst>
            <a:ext uri="{FF2B5EF4-FFF2-40B4-BE49-F238E27FC236}">
              <a16:creationId xmlns:a16="http://schemas.microsoft.com/office/drawing/2014/main" id="{06D3C873-CD0F-CF7D-F1AC-E68E3E9448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BEA90B7-2419-5BFE-1C84-0EE5D494987B}"/>
              </a:ext>
            </a:extLst>
          </p:cNvPr>
          <p:cNvPicPr>
            <a:picLocks noChangeAspect="1"/>
          </p:cNvPicPr>
          <p:nvPr/>
        </p:nvPicPr>
        <p:blipFill>
          <a:blip r:embed="rId3">
            <a:extLst>
              <a:ext uri="{28A0092B-C50C-407E-A947-70E740481C1C}">
                <a14:useLocalDpi xmlns:a14="http://schemas.microsoft.com/office/drawing/2010/main" val="0"/>
              </a:ext>
            </a:extLst>
          </a:blip>
          <a:srcRect t="137" b="137"/>
          <a:stretch/>
        </p:blipFill>
        <p:spPr>
          <a:xfrm>
            <a:off x="179643" y="644435"/>
            <a:ext cx="7073076" cy="5290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3BE1AB0A-4E34-99E5-7D26-76630B749495}"/>
              </a:ext>
            </a:extLst>
          </p:cNvPr>
          <p:cNvSpPr>
            <a:spLocks noGrp="1"/>
          </p:cNvSpPr>
          <p:nvPr>
            <p:ph type="ctrTitle"/>
          </p:nvPr>
        </p:nvSpPr>
        <p:spPr>
          <a:xfrm>
            <a:off x="7551175" y="2823223"/>
            <a:ext cx="4461182" cy="932699"/>
          </a:xfrm>
          <a:solidFill>
            <a:schemeClr val="accent1">
              <a:lumMod val="20000"/>
              <a:lumOff val="80000"/>
            </a:schemeClr>
          </a:solidFill>
          <a:effectLst>
            <a:outerShdw blurRad="76200" dist="12700" dir="2700000" sy="-23000" kx="-800400" algn="bl" rotWithShape="0">
              <a:prstClr val="black">
                <a:alpha val="20000"/>
              </a:prstClr>
            </a:outerShdw>
          </a:effectLst>
        </p:spPr>
        <p:txBody>
          <a:bodyPr>
            <a:normAutofit fontScale="90000"/>
          </a:bodyPr>
          <a:lstStyle/>
          <a:p>
            <a:pPr rtl="1"/>
            <a:r>
              <a:rPr lang="en-US" dirty="0">
                <a:latin typeface="Century" panose="02040604050505020304" pitchFamily="18" charset="0"/>
                <a:cs typeface="B Titr" panose="00000700000000000000" pitchFamily="2" charset="-78"/>
              </a:rPr>
              <a:t>Windows 2.0</a:t>
            </a:r>
          </a:p>
        </p:txBody>
      </p:sp>
      <p:pic>
        <p:nvPicPr>
          <p:cNvPr id="6" name="Picture 5">
            <a:extLst>
              <a:ext uri="{FF2B5EF4-FFF2-40B4-BE49-F238E27FC236}">
                <a16:creationId xmlns:a16="http://schemas.microsoft.com/office/drawing/2014/main" id="{8CC7E6C6-C927-EA98-13C7-E875F2B37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126" y="6285177"/>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DFAD0BA7-B311-16E3-3A62-2F21A2D28C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4430" y="6306340"/>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720E2D9E-6882-282C-0A2F-25ABD15B9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993" y="6285177"/>
            <a:ext cx="408797" cy="40751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78663FB2-2AF5-3CC9-C8AA-445444EDA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4138" y="6284537"/>
            <a:ext cx="408798" cy="408798"/>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90C3353B-3665-462C-CB3B-CD4A2E9806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2334" y="413125"/>
            <a:ext cx="1836385" cy="1261597"/>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CE60E293-2A34-A8F0-05C1-89FF4B36F5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4576" y="6284537"/>
            <a:ext cx="471690" cy="408798"/>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C6F4B091-CC17-2F50-C001-F1D7CF3093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4284" y="6284537"/>
            <a:ext cx="408798" cy="408798"/>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6599434E-C80B-1C66-3ED3-92668F3586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7617" y="6300064"/>
            <a:ext cx="471690" cy="377745"/>
          </a:xfrm>
          <a:prstGeom prst="rect">
            <a:avLst/>
          </a:prstGeom>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326396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C1E5F5">
                <a:lumMod val="45000"/>
              </a:srgbClr>
            </a:gs>
            <a:gs pos="11000">
              <a:srgbClr val="55FF81">
                <a:lumMod val="13000"/>
              </a:srgbClr>
            </a:gs>
          </a:gsLst>
          <a:lin ang="3000000" scaled="0"/>
        </a:gradFill>
        <a:effectLst/>
      </p:bgPr>
    </p:bg>
    <p:spTree>
      <p:nvGrpSpPr>
        <p:cNvPr id="1" name="">
          <a:extLst>
            <a:ext uri="{FF2B5EF4-FFF2-40B4-BE49-F238E27FC236}">
              <a16:creationId xmlns:a16="http://schemas.microsoft.com/office/drawing/2014/main" id="{738824A2-5934-2218-B18C-9BE38C47E13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5E442A-91D6-1BD9-82CD-09E2E3BEC8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9231" y="1487393"/>
            <a:ext cx="4634619" cy="3466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5FE450CF-D2FA-235E-4A77-1AE33EBB257A}"/>
              </a:ext>
            </a:extLst>
          </p:cNvPr>
          <p:cNvSpPr>
            <a:spLocks noGrp="1"/>
          </p:cNvSpPr>
          <p:nvPr>
            <p:ph type="ctrTitle"/>
          </p:nvPr>
        </p:nvSpPr>
        <p:spPr>
          <a:xfrm>
            <a:off x="6907547" y="4575975"/>
            <a:ext cx="4461182" cy="932699"/>
          </a:xfrm>
          <a:solidFill>
            <a:schemeClr val="accent1">
              <a:lumMod val="20000"/>
              <a:lumOff val="80000"/>
            </a:schemeClr>
          </a:solidFill>
          <a:effectLst>
            <a:outerShdw blurRad="76200" dist="12700" dir="2700000" sy="-23000" kx="-800400" algn="bl" rotWithShape="0">
              <a:prstClr val="black">
                <a:alpha val="20000"/>
              </a:prstClr>
            </a:outerShdw>
          </a:effectLst>
        </p:spPr>
        <p:txBody>
          <a:bodyPr>
            <a:normAutofit fontScale="90000"/>
          </a:bodyPr>
          <a:lstStyle/>
          <a:p>
            <a:pPr rtl="1"/>
            <a:r>
              <a:rPr lang="en-US" dirty="0">
                <a:latin typeface="Century" panose="02040604050505020304" pitchFamily="18" charset="0"/>
                <a:cs typeface="B Titr" panose="00000700000000000000" pitchFamily="2" charset="-78"/>
              </a:rPr>
              <a:t>Windows 3.0</a:t>
            </a:r>
          </a:p>
        </p:txBody>
      </p:sp>
      <p:pic>
        <p:nvPicPr>
          <p:cNvPr id="6" name="Picture 5">
            <a:extLst>
              <a:ext uri="{FF2B5EF4-FFF2-40B4-BE49-F238E27FC236}">
                <a16:creationId xmlns:a16="http://schemas.microsoft.com/office/drawing/2014/main" id="{5FD11CC1-EFEC-4ADC-66BC-E914629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126" y="6289236"/>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191C8091-9E1B-C34E-6C83-9D7FD9770E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4434" y="6310399"/>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5FF3C6FA-A70B-FE8C-9385-71D57325EB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994" y="6289236"/>
            <a:ext cx="408797" cy="40751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FBD90BDE-2E67-4830-AB63-C37B7A35F8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4140" y="6288596"/>
            <a:ext cx="408798" cy="408798"/>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A69AED51-B9AF-1370-A26E-F2C1EC34D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0659" y="6288495"/>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13EBEA09-7B37-2010-3C57-D9FDD70FE2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4581" y="6288596"/>
            <a:ext cx="471690" cy="408798"/>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AD8697B6-82C5-F72C-7C82-E412B2C29A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4287" y="6288596"/>
            <a:ext cx="408798" cy="408798"/>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7A8FDDE1-D11E-8DA4-7DED-C770DF207A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7620" y="6304123"/>
            <a:ext cx="471690" cy="377745"/>
          </a:xfrm>
          <a:prstGeom prst="rect">
            <a:avLst/>
          </a:prstGeom>
          <a:effectLst>
            <a:outerShdw blurRad="76200" dist="12700" dir="2700000" sy="-23000" kx="-800400" algn="bl" rotWithShape="0">
              <a:prstClr val="black">
                <a:alpha val="20000"/>
              </a:prstClr>
            </a:outerShdw>
          </a:effectLst>
        </p:spPr>
      </p:pic>
      <p:pic>
        <p:nvPicPr>
          <p:cNvPr id="3" name="Picture 2">
            <a:extLst>
              <a:ext uri="{FF2B5EF4-FFF2-40B4-BE49-F238E27FC236}">
                <a16:creationId xmlns:a16="http://schemas.microsoft.com/office/drawing/2014/main" id="{E75C0B21-CA5C-C95E-FC39-F6A4A225C3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16431" y="572701"/>
            <a:ext cx="2843414" cy="3573902"/>
          </a:xfrm>
          <a:prstGeom prst="rect">
            <a:avLst/>
          </a:prstGeom>
        </p:spPr>
      </p:pic>
      <p:pic>
        <p:nvPicPr>
          <p:cNvPr id="4" name="Picture 3">
            <a:extLst>
              <a:ext uri="{FF2B5EF4-FFF2-40B4-BE49-F238E27FC236}">
                <a16:creationId xmlns:a16="http://schemas.microsoft.com/office/drawing/2014/main" id="{3205D6F3-5BFE-31EF-A8A4-B3667446A52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3774" y="161244"/>
            <a:ext cx="1398381" cy="1070635"/>
          </a:xfrm>
          <a:prstGeom prst="rect">
            <a:avLst/>
          </a:prstGeom>
          <a:effectLst>
            <a:softEdge rad="127000"/>
          </a:effectLst>
        </p:spPr>
      </p:pic>
    </p:spTree>
    <p:extLst>
      <p:ext uri="{BB962C8B-B14F-4D97-AF65-F5344CB8AC3E}">
        <p14:creationId xmlns:p14="http://schemas.microsoft.com/office/powerpoint/2010/main" val="1006338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A0A31BB0-8645-C753-897E-E5925CD27DF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C5653CC-25B9-8957-C879-265BE2CEFF2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43591" y="296593"/>
            <a:ext cx="6550483" cy="4899402"/>
          </a:xfrm>
          <a:prstGeom prst="rect">
            <a:avLst/>
          </a:prstGeom>
        </p:spPr>
      </p:pic>
      <p:pic>
        <p:nvPicPr>
          <p:cNvPr id="6" name="Picture 5">
            <a:extLst>
              <a:ext uri="{FF2B5EF4-FFF2-40B4-BE49-F238E27FC236}">
                <a16:creationId xmlns:a16="http://schemas.microsoft.com/office/drawing/2014/main" id="{2412228B-E266-97E3-7AEE-0034DB84CE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126" y="6289236"/>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28801A1F-E3ED-14DF-5B68-1BD71DB87C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4434" y="6310399"/>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AC856882-5701-39D4-6F50-DAC6793D32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3994" y="6289236"/>
            <a:ext cx="408797" cy="40751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55CB98D3-C753-B572-F136-DDCE2F9945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4140" y="6288596"/>
            <a:ext cx="408798" cy="408798"/>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013E8A02-1D34-69D5-F98A-F6E06EC94D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00659" y="6288495"/>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194C1F2D-3A85-AFAE-ABCC-F5E3209164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34581" y="6288596"/>
            <a:ext cx="471690" cy="408798"/>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2F2FC7ED-5976-6FAB-3F3E-DBACBC6B3D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94287" y="6288596"/>
            <a:ext cx="408798" cy="408798"/>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8ECCBAE9-1491-8A78-81CA-E9DF491D12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76449" y="4518087"/>
            <a:ext cx="1172299" cy="938816"/>
          </a:xfrm>
          <a:prstGeom prst="rect">
            <a:avLst/>
          </a:prstGeom>
          <a:effectLst>
            <a:outerShdw blurRad="76200" dist="12700" dir="2700000" sy="-23000" kx="-800400" algn="bl" rotWithShape="0">
              <a:prstClr val="black">
                <a:alpha val="20000"/>
              </a:prstClr>
            </a:outerShdw>
          </a:effectLst>
        </p:spPr>
      </p:pic>
      <p:pic>
        <p:nvPicPr>
          <p:cNvPr id="16" name="Picture 15">
            <a:extLst>
              <a:ext uri="{FF2B5EF4-FFF2-40B4-BE49-F238E27FC236}">
                <a16:creationId xmlns:a16="http://schemas.microsoft.com/office/drawing/2014/main" id="{E7CAA6D1-0A62-21C5-FB58-DF94048A3F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67473" y="771182"/>
            <a:ext cx="5447071" cy="890823"/>
          </a:xfrm>
          <a:prstGeom prst="rect">
            <a:avLst/>
          </a:prstGeom>
        </p:spPr>
      </p:pic>
      <p:pic>
        <p:nvPicPr>
          <p:cNvPr id="17" name="windows95">
            <a:hlinkClick r:id="" action="ppaction://media"/>
            <a:extLst>
              <a:ext uri="{FF2B5EF4-FFF2-40B4-BE49-F238E27FC236}">
                <a16:creationId xmlns:a16="http://schemas.microsoft.com/office/drawing/2014/main" id="{58744560-6B8A-76A9-90AC-16F191D64503}"/>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470863" y="6188229"/>
            <a:ext cx="487363" cy="487363"/>
          </a:xfrm>
          <a:prstGeom prst="rect">
            <a:avLst/>
          </a:prstGeom>
        </p:spPr>
      </p:pic>
      <p:pic>
        <p:nvPicPr>
          <p:cNvPr id="18" name="Picture 17">
            <a:extLst>
              <a:ext uri="{FF2B5EF4-FFF2-40B4-BE49-F238E27FC236}">
                <a16:creationId xmlns:a16="http://schemas.microsoft.com/office/drawing/2014/main" id="{C2D5540B-1EC3-7B54-9FD5-0D0412F59ED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502004" y="2278626"/>
            <a:ext cx="3258332" cy="2443749"/>
          </a:xfrm>
          <a:prstGeom prst="rect">
            <a:avLst/>
          </a:prstGeom>
        </p:spPr>
      </p:pic>
    </p:spTree>
    <p:extLst>
      <p:ext uri="{BB962C8B-B14F-4D97-AF65-F5344CB8AC3E}">
        <p14:creationId xmlns:p14="http://schemas.microsoft.com/office/powerpoint/2010/main" val="4241603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A0A31BB0-8645-C753-897E-E5925CD27DF3}"/>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C2D5540B-1EC3-7B54-9FD5-0D0412F59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84" y="686744"/>
            <a:ext cx="6707071" cy="5030303"/>
          </a:xfrm>
          <a:prstGeom prst="rect">
            <a:avLst/>
          </a:prstGeom>
        </p:spPr>
      </p:pic>
      <p:pic>
        <p:nvPicPr>
          <p:cNvPr id="5" name="Picture 4">
            <a:extLst>
              <a:ext uri="{FF2B5EF4-FFF2-40B4-BE49-F238E27FC236}">
                <a16:creationId xmlns:a16="http://schemas.microsoft.com/office/drawing/2014/main" id="{6C5653CC-25B9-8957-C879-265BE2CEFF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67272" y="2207125"/>
            <a:ext cx="3267284" cy="2443749"/>
          </a:xfrm>
          <a:prstGeom prst="rect">
            <a:avLst/>
          </a:prstGeom>
        </p:spPr>
      </p:pic>
      <p:pic>
        <p:nvPicPr>
          <p:cNvPr id="6" name="Picture 5">
            <a:extLst>
              <a:ext uri="{FF2B5EF4-FFF2-40B4-BE49-F238E27FC236}">
                <a16:creationId xmlns:a16="http://schemas.microsoft.com/office/drawing/2014/main" id="{2412228B-E266-97E3-7AEE-0034DB84CE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126" y="6289236"/>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28801A1F-E3ED-14DF-5B68-1BD71DB87C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4434" y="6310399"/>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AC856882-5701-39D4-6F50-DAC6793D32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994" y="6289236"/>
            <a:ext cx="408797" cy="40751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55CB98D3-C753-B572-F136-DDCE2F9945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74140" y="6288596"/>
            <a:ext cx="408798" cy="408798"/>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013E8A02-1D34-69D5-F98A-F6E06EC94D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0659" y="6288495"/>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194C1F2D-3A85-AFAE-ABCC-F5E3209164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23232" y="4650812"/>
            <a:ext cx="1230271" cy="1066235"/>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2F2FC7ED-5976-6FAB-3F3E-DBACBC6B3D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94287" y="6288596"/>
            <a:ext cx="408798" cy="408798"/>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8ECCBAE9-1491-8A78-81CA-E9DF491D12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7620" y="6287754"/>
            <a:ext cx="510720" cy="409001"/>
          </a:xfrm>
          <a:prstGeom prst="rect">
            <a:avLst/>
          </a:prstGeom>
          <a:effectLst>
            <a:outerShdw blurRad="76200" dist="12700" dir="2700000" sy="-23000" kx="-800400" algn="bl" rotWithShape="0">
              <a:prstClr val="black">
                <a:alpha val="20000"/>
              </a:prstClr>
            </a:outerShdw>
          </a:effectLst>
        </p:spPr>
      </p:pic>
      <p:pic>
        <p:nvPicPr>
          <p:cNvPr id="16" name="Picture 15">
            <a:extLst>
              <a:ext uri="{FF2B5EF4-FFF2-40B4-BE49-F238E27FC236}">
                <a16:creationId xmlns:a16="http://schemas.microsoft.com/office/drawing/2014/main" id="{E7CAA6D1-0A62-21C5-FB58-DF94048A3FC5}"/>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267473" y="686744"/>
            <a:ext cx="5447071" cy="882312"/>
          </a:xfrm>
          <a:prstGeom prst="rect">
            <a:avLst/>
          </a:prstGeom>
        </p:spPr>
      </p:pic>
      <p:pic>
        <p:nvPicPr>
          <p:cNvPr id="2" name="Picture 1">
            <a:extLst>
              <a:ext uri="{FF2B5EF4-FFF2-40B4-BE49-F238E27FC236}">
                <a16:creationId xmlns:a16="http://schemas.microsoft.com/office/drawing/2014/main" id="{4DB80EBB-7774-0F41-D2DE-A02FEAE058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288710" y="666146"/>
            <a:ext cx="3283310" cy="902910"/>
          </a:xfrm>
          <a:prstGeom prst="rect">
            <a:avLst/>
          </a:prstGeom>
        </p:spPr>
      </p:pic>
      <p:pic>
        <p:nvPicPr>
          <p:cNvPr id="3" name="Picture 2">
            <a:extLst>
              <a:ext uri="{FF2B5EF4-FFF2-40B4-BE49-F238E27FC236}">
                <a16:creationId xmlns:a16="http://schemas.microsoft.com/office/drawing/2014/main" id="{4224749C-A947-8EE3-63B7-B63A3588A13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16654" y="4859334"/>
            <a:ext cx="1771860" cy="1328895"/>
          </a:xfrm>
          <a:prstGeom prst="rect">
            <a:avLst/>
          </a:prstGeom>
        </p:spPr>
      </p:pic>
    </p:spTree>
    <p:extLst>
      <p:ext uri="{BB962C8B-B14F-4D97-AF65-F5344CB8AC3E}">
        <p14:creationId xmlns:p14="http://schemas.microsoft.com/office/powerpoint/2010/main" val="101950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4000">
              <a:srgbClr val="3A6EA5"/>
            </a:gs>
            <a:gs pos="100000">
              <a:srgbClr val="59BF45">
                <a:lumMod val="66000"/>
              </a:srgbClr>
            </a:gs>
          </a:gsLst>
          <a:lin ang="3000000" scaled="0"/>
        </a:gradFill>
        <a:effectLst/>
      </p:bgPr>
    </p:bg>
    <p:spTree>
      <p:nvGrpSpPr>
        <p:cNvPr id="1" name="">
          <a:extLst>
            <a:ext uri="{FF2B5EF4-FFF2-40B4-BE49-F238E27FC236}">
              <a16:creationId xmlns:a16="http://schemas.microsoft.com/office/drawing/2014/main" id="{A0A31BB0-8645-C753-897E-E5925CD27D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224749C-A947-8EE3-63B7-B63A3588A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07" y="471852"/>
            <a:ext cx="7092464" cy="5319348"/>
          </a:xfrm>
          <a:prstGeom prst="rect">
            <a:avLst/>
          </a:prstGeom>
        </p:spPr>
      </p:pic>
      <p:pic>
        <p:nvPicPr>
          <p:cNvPr id="6" name="Picture 5">
            <a:extLst>
              <a:ext uri="{FF2B5EF4-FFF2-40B4-BE49-F238E27FC236}">
                <a16:creationId xmlns:a16="http://schemas.microsoft.com/office/drawing/2014/main" id="{2412228B-E266-97E3-7AEE-0034DB84C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126" y="6289236"/>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28801A1F-E3ED-14DF-5B68-1BD71DB87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4434" y="6310399"/>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AC856882-5701-39D4-6F50-DAC6793D32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994" y="6289236"/>
            <a:ext cx="408797" cy="40751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55CB98D3-C753-B572-F136-DDCE2F9945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4140" y="6288596"/>
            <a:ext cx="408798" cy="408798"/>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013E8A02-1D34-69D5-F98A-F6E06EC94D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0659" y="6288495"/>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194C1F2D-3A85-AFAE-ABCC-F5E3209164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3232" y="4650812"/>
            <a:ext cx="1230271" cy="1066235"/>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2F2FC7ED-5976-6FAB-3F3E-DBACBC6B3D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4287" y="6288596"/>
            <a:ext cx="408798" cy="408798"/>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8ECCBAE9-1491-8A78-81CA-E9DF491D12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7620" y="6287754"/>
            <a:ext cx="510720" cy="409001"/>
          </a:xfrm>
          <a:prstGeom prst="rect">
            <a:avLst/>
          </a:prstGeom>
          <a:effectLst>
            <a:outerShdw blurRad="76200" dist="12700" dir="2700000" sy="-23000" kx="-800400" algn="bl" rotWithShape="0">
              <a:prstClr val="black">
                <a:alpha val="20000"/>
              </a:prstClr>
            </a:outerShdw>
          </a:effectLst>
        </p:spPr>
      </p:pic>
      <p:pic>
        <p:nvPicPr>
          <p:cNvPr id="2" name="Picture 1">
            <a:extLst>
              <a:ext uri="{FF2B5EF4-FFF2-40B4-BE49-F238E27FC236}">
                <a16:creationId xmlns:a16="http://schemas.microsoft.com/office/drawing/2014/main" id="{4DB80EBB-7774-0F41-D2DE-A02FEAE0583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0400" y="504723"/>
            <a:ext cx="5494144" cy="1510889"/>
          </a:xfrm>
          <a:prstGeom prst="rect">
            <a:avLst/>
          </a:prstGeom>
        </p:spPr>
      </p:pic>
    </p:spTree>
    <p:extLst>
      <p:ext uri="{BB962C8B-B14F-4D97-AF65-F5344CB8AC3E}">
        <p14:creationId xmlns:p14="http://schemas.microsoft.com/office/powerpoint/2010/main" val="1299517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1A0573BB-B642-9E56-3539-116D9ED031D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373291B-9A82-EC28-919C-F5BCDCE85F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1165" y="71300"/>
            <a:ext cx="4472848" cy="3357700"/>
          </a:xfrm>
          <a:prstGeom prst="rect">
            <a:avLst/>
          </a:prstGeom>
          <a:effectLst>
            <a:softEdge rad="31750"/>
          </a:effectLst>
        </p:spPr>
      </p:pic>
      <p:pic>
        <p:nvPicPr>
          <p:cNvPr id="6" name="Picture 5">
            <a:extLst>
              <a:ext uri="{FF2B5EF4-FFF2-40B4-BE49-F238E27FC236}">
                <a16:creationId xmlns:a16="http://schemas.microsoft.com/office/drawing/2014/main" id="{A0F4B8EA-4A93-7C04-621D-A90DF871CD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126" y="6304669"/>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4984A11A-7413-731E-47B0-63F38F9208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9384" y="5034118"/>
            <a:ext cx="1238397" cy="1106302"/>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0328A90B-315F-2D98-165C-C44593A021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843" y="6304669"/>
            <a:ext cx="408797" cy="40751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50B667AF-3FA9-7BE1-EDDA-B89BEFC682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51838" y="6304029"/>
            <a:ext cx="408798" cy="408798"/>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CD392383-4ACA-4200-8E13-D1B05C58FC0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00659" y="6303928"/>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BFF8C0BA-05C3-5132-77C5-3FEEC3E3491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78826" y="6287116"/>
            <a:ext cx="510720" cy="442624"/>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09212DC9-15D2-1239-72AE-C8F4BFE103B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60834" y="6304029"/>
            <a:ext cx="408798" cy="408798"/>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A132E733-E141-D818-D018-A737C2DD121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89744" y="6303928"/>
            <a:ext cx="510720" cy="409001"/>
          </a:xfrm>
          <a:prstGeom prst="rect">
            <a:avLst/>
          </a:prstGeom>
          <a:effectLst>
            <a:outerShdw blurRad="76200" dist="12700" dir="2700000" sy="-23000" kx="-800400" algn="bl" rotWithShape="0">
              <a:prstClr val="black">
                <a:alpha val="20000"/>
              </a:prstClr>
            </a:outerShdw>
          </a:effectLst>
        </p:spPr>
      </p:pic>
      <p:pic>
        <p:nvPicPr>
          <p:cNvPr id="4" name="Picture 3">
            <a:extLst>
              <a:ext uri="{FF2B5EF4-FFF2-40B4-BE49-F238E27FC236}">
                <a16:creationId xmlns:a16="http://schemas.microsoft.com/office/drawing/2014/main" id="{00C0E80E-AF94-0443-AF5D-009F0C4C332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5126" y="245245"/>
            <a:ext cx="5024284" cy="944670"/>
          </a:xfrm>
          <a:prstGeom prst="rect">
            <a:avLst/>
          </a:prstGeom>
        </p:spPr>
      </p:pic>
      <p:pic>
        <p:nvPicPr>
          <p:cNvPr id="14" name="Picture 13">
            <a:extLst>
              <a:ext uri="{FF2B5EF4-FFF2-40B4-BE49-F238E27FC236}">
                <a16:creationId xmlns:a16="http://schemas.microsoft.com/office/drawing/2014/main" id="{C218CF10-A107-14C0-13FD-12BE5A8FB7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9" y="4209436"/>
            <a:ext cx="7620000" cy="228600"/>
          </a:xfrm>
          <a:prstGeom prst="rect">
            <a:avLst/>
          </a:prstGeom>
        </p:spPr>
      </p:pic>
      <p:pic>
        <p:nvPicPr>
          <p:cNvPr id="15" name="Picture 14">
            <a:extLst>
              <a:ext uri="{FF2B5EF4-FFF2-40B4-BE49-F238E27FC236}">
                <a16:creationId xmlns:a16="http://schemas.microsoft.com/office/drawing/2014/main" id="{AA7C694D-3F11-8763-B724-7E72073FEF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1" y="1573161"/>
            <a:ext cx="2094168" cy="2636275"/>
          </a:xfrm>
          <a:prstGeom prst="rect">
            <a:avLst/>
          </a:prstGeom>
        </p:spPr>
      </p:pic>
      <p:pic>
        <p:nvPicPr>
          <p:cNvPr id="16" name="Startup xp">
            <a:hlinkClick r:id="" action="ppaction://media"/>
            <a:extLst>
              <a:ext uri="{FF2B5EF4-FFF2-40B4-BE49-F238E27FC236}">
                <a16:creationId xmlns:a16="http://schemas.microsoft.com/office/drawing/2014/main" id="{9F4C7CAA-1DDD-63ED-F7D0-EB9A40745690}"/>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474706" y="6140420"/>
            <a:ext cx="487362" cy="487362"/>
          </a:xfrm>
          <a:prstGeom prst="rect">
            <a:avLst/>
          </a:prstGeom>
        </p:spPr>
      </p:pic>
      <p:pic>
        <p:nvPicPr>
          <p:cNvPr id="17" name="shutdown xp">
            <a:hlinkClick r:id="" action="ppaction://media"/>
            <a:extLst>
              <a:ext uri="{FF2B5EF4-FFF2-40B4-BE49-F238E27FC236}">
                <a16:creationId xmlns:a16="http://schemas.microsoft.com/office/drawing/2014/main" id="{B8EA49B1-9669-AAE2-3B03-CF1DF223258B}"/>
              </a:ext>
            </a:extLst>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10786141" y="6140420"/>
            <a:ext cx="487362" cy="487362"/>
          </a:xfrm>
          <a:prstGeom prst="rect">
            <a:avLst/>
          </a:prstGeom>
        </p:spPr>
      </p:pic>
    </p:spTree>
    <p:extLst>
      <p:ext uri="{BB962C8B-B14F-4D97-AF65-F5344CB8AC3E}">
        <p14:creationId xmlns:p14="http://schemas.microsoft.com/office/powerpoint/2010/main" val="3388266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600"/>
                            </p:stCondLst>
                            <p:childTnLst>
                              <p:par>
                                <p:cTn id="9" presetID="1" presetClass="mediacall" presetSubtype="0" fill="hold" nodeType="afterEffect">
                                  <p:stCondLst>
                                    <p:cond delay="0"/>
                                  </p:stCondLst>
                                  <p:childTnLst>
                                    <p:cmd type="call" cmd="playFrom(0.0)">
                                      <p:cBhvr>
                                        <p:cTn id="10" dur="4608" fill="hold"/>
                                        <p:tgtEl>
                                          <p:spTgt spid="1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39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16"/>
                </p:tgtEl>
              </p:cMediaNode>
            </p:audio>
            <p:audio>
              <p:cMediaNode vol="80000">
                <p:cTn id="16"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1A0573BB-B642-9E56-3539-116D9ED031D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0F4B8EA-4A93-7C04-621D-A90DF871C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126" y="6304669"/>
            <a:ext cx="407519" cy="407519"/>
          </a:xfrm>
          <a:prstGeom prst="rect">
            <a:avLst/>
          </a:prstGeom>
          <a:effectLst>
            <a:outerShdw blurRad="63500" dist="12700" dir="2700000" sy="-23000" kx="-800400" algn="bl" rotWithShape="0">
              <a:prstClr val="black">
                <a:alpha val="40000"/>
              </a:prstClr>
            </a:outerShdw>
          </a:effectLst>
        </p:spPr>
      </p:pic>
      <p:pic>
        <p:nvPicPr>
          <p:cNvPr id="7" name="Picture 6">
            <a:extLst>
              <a:ext uri="{FF2B5EF4-FFF2-40B4-BE49-F238E27FC236}">
                <a16:creationId xmlns:a16="http://schemas.microsoft.com/office/drawing/2014/main" id="{4984A11A-7413-731E-47B0-63F38F920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9830" y="6343709"/>
            <a:ext cx="408798" cy="365193"/>
          </a:xfrm>
          <a:prstGeom prst="rect">
            <a:avLst/>
          </a:prstGeom>
          <a:effectLst>
            <a:outerShdw blurRad="76200" dist="12700" dir="2700000" sy="-23000" kx="-800400" algn="bl" rotWithShape="0">
              <a:prstClr val="black">
                <a:alpha val="20000"/>
              </a:prstClr>
            </a:outerShdw>
          </a:effectLst>
        </p:spPr>
      </p:pic>
      <p:pic>
        <p:nvPicPr>
          <p:cNvPr id="8" name="Picture 7">
            <a:extLst>
              <a:ext uri="{FF2B5EF4-FFF2-40B4-BE49-F238E27FC236}">
                <a16:creationId xmlns:a16="http://schemas.microsoft.com/office/drawing/2014/main" id="{0328A90B-315F-2D98-165C-C44593A021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2843" y="6304669"/>
            <a:ext cx="408797" cy="407519"/>
          </a:xfrm>
          <a:prstGeom prst="rect">
            <a:avLst/>
          </a:prstGeom>
          <a:effectLst>
            <a:outerShdw blurRad="76200" dist="12700" dir="2700000" sy="-23000" kx="-800400" algn="bl" rotWithShape="0">
              <a:prstClr val="black">
                <a:alpha val="20000"/>
              </a:prstClr>
            </a:outerShdw>
          </a:effectLst>
        </p:spPr>
      </p:pic>
      <p:pic>
        <p:nvPicPr>
          <p:cNvPr id="9" name="Picture 8">
            <a:extLst>
              <a:ext uri="{FF2B5EF4-FFF2-40B4-BE49-F238E27FC236}">
                <a16:creationId xmlns:a16="http://schemas.microsoft.com/office/drawing/2014/main" id="{50B667AF-3FA9-7BE1-EDDA-B89BEFC682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1838" y="6303148"/>
            <a:ext cx="408798" cy="408798"/>
          </a:xfrm>
          <a:prstGeom prst="rect">
            <a:avLst/>
          </a:prstGeom>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CD392383-4ACA-4200-8E13-D1B05C58FC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0659" y="6304912"/>
            <a:ext cx="595342" cy="409000"/>
          </a:xfrm>
          <a:prstGeom prst="rect">
            <a:avLst/>
          </a:prstGeom>
          <a:effectLst>
            <a:outerShdw blurRad="76200" dist="12700" dir="2700000" sy="-23000" kx="-800400" algn="bl" rotWithShape="0">
              <a:prstClr val="black">
                <a:alpha val="20000"/>
              </a:prstClr>
            </a:outerShdw>
          </a:effectLst>
        </p:spPr>
      </p:pic>
      <p:pic>
        <p:nvPicPr>
          <p:cNvPr id="11" name="Picture 10">
            <a:extLst>
              <a:ext uri="{FF2B5EF4-FFF2-40B4-BE49-F238E27FC236}">
                <a16:creationId xmlns:a16="http://schemas.microsoft.com/office/drawing/2014/main" id="{BFF8C0BA-05C3-5132-77C5-3FEEC3E349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8826" y="6308361"/>
            <a:ext cx="510720" cy="442624"/>
          </a:xfrm>
          <a:prstGeom prst="rect">
            <a:avLst/>
          </a:prstGeom>
          <a:effectLst>
            <a:outerShdw blurRad="76200" dist="12700" dir="2700000" sy="-23000" kx="-800400" algn="bl" rotWithShape="0">
              <a:prstClr val="black">
                <a:alpha val="20000"/>
              </a:prstClr>
            </a:outerShdw>
          </a:effectLst>
        </p:spPr>
      </p:pic>
      <p:pic>
        <p:nvPicPr>
          <p:cNvPr id="12" name="Picture 11">
            <a:extLst>
              <a:ext uri="{FF2B5EF4-FFF2-40B4-BE49-F238E27FC236}">
                <a16:creationId xmlns:a16="http://schemas.microsoft.com/office/drawing/2014/main" id="{09212DC9-15D2-1239-72AE-C8F4BFE103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1172" y="4973107"/>
            <a:ext cx="1330041" cy="1330041"/>
          </a:xfrm>
          <a:prstGeom prst="rect">
            <a:avLst/>
          </a:prstGeom>
          <a:effectLst>
            <a:outerShdw blurRad="76200" dist="12700" dir="2700000" sy="-23000" kx="-800400" algn="bl" rotWithShape="0">
              <a:prstClr val="black">
                <a:alpha val="20000"/>
              </a:prstClr>
            </a:outerShdw>
          </a:effectLst>
        </p:spPr>
      </p:pic>
      <p:pic>
        <p:nvPicPr>
          <p:cNvPr id="13" name="Picture 12">
            <a:extLst>
              <a:ext uri="{FF2B5EF4-FFF2-40B4-BE49-F238E27FC236}">
                <a16:creationId xmlns:a16="http://schemas.microsoft.com/office/drawing/2014/main" id="{A132E733-E141-D818-D018-A737C2DD12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89744" y="6306636"/>
            <a:ext cx="510720" cy="409001"/>
          </a:xfrm>
          <a:prstGeom prst="rect">
            <a:avLst/>
          </a:prstGeom>
          <a:effectLst>
            <a:outerShdw blurRad="76200" dist="12700" dir="2700000" sy="-23000" kx="-800400" algn="bl" rotWithShape="0">
              <a:prstClr val="black">
                <a:alpha val="20000"/>
              </a:prstClr>
            </a:outerShdw>
          </a:effectLst>
        </p:spPr>
      </p:pic>
      <p:pic>
        <p:nvPicPr>
          <p:cNvPr id="1026" name="Picture 2" descr="undefined">
            <a:extLst>
              <a:ext uri="{FF2B5EF4-FFF2-40B4-BE49-F238E27FC236}">
                <a16:creationId xmlns:a16="http://schemas.microsoft.com/office/drawing/2014/main" id="{C8DB772C-4A45-FC76-3762-AF1C347C5A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539" y="230218"/>
            <a:ext cx="3991529" cy="785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A478F1CA-9A4C-8B30-2C37-CA981FBEFF2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9932" y="230217"/>
            <a:ext cx="5778788" cy="43340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D3AC2D2-9763-F39C-4500-07BFD0BE60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40486" y="-882969"/>
            <a:ext cx="4532243" cy="715245"/>
          </a:xfrm>
          <a:prstGeom prst="rect">
            <a:avLst/>
          </a:prstGeom>
        </p:spPr>
      </p:pic>
    </p:spTree>
    <p:extLst>
      <p:ext uri="{BB962C8B-B14F-4D97-AF65-F5344CB8AC3E}">
        <p14:creationId xmlns:p14="http://schemas.microsoft.com/office/powerpoint/2010/main" val="723166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197</TotalTime>
  <Words>670</Words>
  <Application>Microsoft Office PowerPoint</Application>
  <PresentationFormat>Widescreen</PresentationFormat>
  <Paragraphs>31</Paragraphs>
  <Slides>18</Slides>
  <Notes>13</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Century</vt:lpstr>
      <vt:lpstr>Aptos Display</vt:lpstr>
      <vt:lpstr>Arial</vt:lpstr>
      <vt:lpstr>Tahoma</vt:lpstr>
      <vt:lpstr>Calibri</vt:lpstr>
      <vt:lpstr>B Elham</vt:lpstr>
      <vt:lpstr>Aptos</vt:lpstr>
      <vt:lpstr>A Noor</vt:lpstr>
      <vt:lpstr>Office Theme</vt:lpstr>
      <vt:lpstr>تاریخچه ویندوز</vt:lpstr>
      <vt:lpstr>Windows 1.0</vt:lpstr>
      <vt:lpstr>Windows 2.0</vt:lpstr>
      <vt:lpstr>Windows 3.0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پایان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Sepehr HR</dc:creator>
  <cp:lastModifiedBy>Sepehr HR</cp:lastModifiedBy>
  <cp:revision>6</cp:revision>
  <dcterms:created xsi:type="dcterms:W3CDTF">2025-02-01T16:00:01Z</dcterms:created>
  <dcterms:modified xsi:type="dcterms:W3CDTF">2025-02-14T09:04:22Z</dcterms:modified>
</cp:coreProperties>
</file>